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4" autoAdjust="0"/>
    <p:restoredTop sz="94660"/>
  </p:normalViewPr>
  <p:slideViewPr>
    <p:cSldViewPr snapToGrid="0">
      <p:cViewPr varScale="1">
        <p:scale>
          <a:sx n="91" d="100"/>
          <a:sy n="91" d="100"/>
        </p:scale>
        <p:origin x="534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diagram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diagrams/_rels/drawing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DB30EEF-F0C6-419D-B757-6C336FCE6CD3}" type="doc">
      <dgm:prSet loTypeId="urn:microsoft.com/office/officeart/2005/8/layout/vList5" loCatId="list" qsTypeId="urn:microsoft.com/office/officeart/2005/8/quickstyle/3d2" qsCatId="3D" csTypeId="urn:microsoft.com/office/officeart/2005/8/colors/accent1_2" csCatId="accent1" phldr="1"/>
      <dgm:spPr/>
      <dgm:t>
        <a:bodyPr/>
        <a:lstStyle/>
        <a:p>
          <a:endParaRPr lang="de-DE"/>
        </a:p>
      </dgm:t>
    </dgm:pt>
    <dgm:pt modelId="{B03DA7C3-2998-4BD7-8F23-71F9F1D097AC}">
      <dgm:prSet phldrT="[Text]"/>
      <dgm:spPr/>
      <dgm:t>
        <a:bodyPr/>
        <a:lstStyle/>
        <a:p>
          <a:r>
            <a:rPr lang="de-DE" dirty="0" err="1" smtClean="0"/>
            <a:t>Skillscard</a:t>
          </a:r>
          <a:endParaRPr lang="de-DE" dirty="0"/>
        </a:p>
      </dgm:t>
    </dgm:pt>
    <dgm:pt modelId="{695D89C9-9B94-475D-8747-7740E71FC8D1}" type="parTrans" cxnId="{05399598-4C32-40F6-A3C5-13D310AF4800}">
      <dgm:prSet/>
      <dgm:spPr/>
      <dgm:t>
        <a:bodyPr/>
        <a:lstStyle/>
        <a:p>
          <a:endParaRPr lang="de-DE"/>
        </a:p>
      </dgm:t>
    </dgm:pt>
    <dgm:pt modelId="{64EBD12D-8EE6-43D5-BEDC-9A682C8F9C0B}" type="sibTrans" cxnId="{05399598-4C32-40F6-A3C5-13D310AF4800}">
      <dgm:prSet/>
      <dgm:spPr/>
      <dgm:t>
        <a:bodyPr/>
        <a:lstStyle/>
        <a:p>
          <a:endParaRPr lang="de-DE"/>
        </a:p>
      </dgm:t>
    </dgm:pt>
    <dgm:pt modelId="{FF5A4419-065C-420D-9C25-09BB5BD00F8E}">
      <dgm:prSet phldrT="[Text]"/>
      <dgm:spPr/>
      <dgm:t>
        <a:bodyPr/>
        <a:lstStyle/>
        <a:p>
          <a:r>
            <a:rPr lang="de-DE" dirty="0" smtClean="0"/>
            <a:t>37 Euro</a:t>
          </a:r>
          <a:endParaRPr lang="de-DE" dirty="0"/>
        </a:p>
      </dgm:t>
    </dgm:pt>
    <dgm:pt modelId="{D16A2212-CAF7-4F49-A2A5-C3D6311C36BC}" type="parTrans" cxnId="{7E690270-6E0B-4BCA-9828-1F1ACA0F4598}">
      <dgm:prSet/>
      <dgm:spPr/>
      <dgm:t>
        <a:bodyPr/>
        <a:lstStyle/>
        <a:p>
          <a:endParaRPr lang="de-DE"/>
        </a:p>
      </dgm:t>
    </dgm:pt>
    <dgm:pt modelId="{CCBD1D86-4F02-4297-9B28-BE602A3E31E1}" type="sibTrans" cxnId="{7E690270-6E0B-4BCA-9828-1F1ACA0F4598}">
      <dgm:prSet/>
      <dgm:spPr/>
      <dgm:t>
        <a:bodyPr/>
        <a:lstStyle/>
        <a:p>
          <a:endParaRPr lang="de-DE"/>
        </a:p>
      </dgm:t>
    </dgm:pt>
    <dgm:pt modelId="{59E62A68-6343-4469-B707-0606CD8177B1}">
      <dgm:prSet phldrT="[Text]"/>
      <dgm:spPr/>
      <dgm:t>
        <a:bodyPr/>
        <a:lstStyle/>
        <a:p>
          <a:r>
            <a:rPr lang="de-DE" dirty="0" smtClean="0"/>
            <a:t>einmalig</a:t>
          </a:r>
          <a:endParaRPr lang="de-DE" dirty="0"/>
        </a:p>
      </dgm:t>
    </dgm:pt>
    <dgm:pt modelId="{0D6D833C-12D6-4E58-A744-C7A7DCE6D5BD}" type="parTrans" cxnId="{19909CCE-5B13-4F53-AA25-A8400452E1C1}">
      <dgm:prSet/>
      <dgm:spPr/>
      <dgm:t>
        <a:bodyPr/>
        <a:lstStyle/>
        <a:p>
          <a:endParaRPr lang="de-DE"/>
        </a:p>
      </dgm:t>
    </dgm:pt>
    <dgm:pt modelId="{C5C2561A-99BC-4115-A4DA-FF47B7C8ED5C}" type="sibTrans" cxnId="{19909CCE-5B13-4F53-AA25-A8400452E1C1}">
      <dgm:prSet/>
      <dgm:spPr/>
      <dgm:t>
        <a:bodyPr/>
        <a:lstStyle/>
        <a:p>
          <a:endParaRPr lang="de-DE"/>
        </a:p>
      </dgm:t>
    </dgm:pt>
    <dgm:pt modelId="{93E83872-1F26-47F8-84D1-94DF03451DD0}">
      <dgm:prSet phldrT="[Text]"/>
      <dgm:spPr/>
      <dgm:t>
        <a:bodyPr/>
        <a:lstStyle/>
        <a:p>
          <a:r>
            <a:rPr lang="de-DE" dirty="0" smtClean="0"/>
            <a:t>Modul</a:t>
          </a:r>
          <a:endParaRPr lang="de-DE" dirty="0"/>
        </a:p>
      </dgm:t>
    </dgm:pt>
    <dgm:pt modelId="{1BA272D5-A507-4A29-8A70-7969F5916BE4}" type="parTrans" cxnId="{C41DDE0A-A31E-4BE5-9936-B3EA2629C724}">
      <dgm:prSet/>
      <dgm:spPr/>
      <dgm:t>
        <a:bodyPr/>
        <a:lstStyle/>
        <a:p>
          <a:endParaRPr lang="de-DE"/>
        </a:p>
      </dgm:t>
    </dgm:pt>
    <dgm:pt modelId="{A150803F-037F-4A72-800A-1565008552D9}" type="sibTrans" cxnId="{C41DDE0A-A31E-4BE5-9936-B3EA2629C724}">
      <dgm:prSet/>
      <dgm:spPr/>
      <dgm:t>
        <a:bodyPr/>
        <a:lstStyle/>
        <a:p>
          <a:endParaRPr lang="de-DE"/>
        </a:p>
      </dgm:t>
    </dgm:pt>
    <dgm:pt modelId="{CD127074-0EAF-4357-9E84-0B32C01555DA}">
      <dgm:prSet phldrT="[Text]"/>
      <dgm:spPr/>
      <dgm:t>
        <a:bodyPr/>
        <a:lstStyle/>
        <a:p>
          <a:r>
            <a:rPr lang="de-DE" dirty="0" smtClean="0"/>
            <a:t>15 Euro</a:t>
          </a:r>
          <a:endParaRPr lang="de-DE" dirty="0"/>
        </a:p>
      </dgm:t>
    </dgm:pt>
    <dgm:pt modelId="{5453E4A0-F0DD-4614-BD28-9D8957BCE2F1}" type="parTrans" cxnId="{9D682401-B13B-4819-92D4-D8050F58E30F}">
      <dgm:prSet/>
      <dgm:spPr/>
      <dgm:t>
        <a:bodyPr/>
        <a:lstStyle/>
        <a:p>
          <a:endParaRPr lang="de-DE"/>
        </a:p>
      </dgm:t>
    </dgm:pt>
    <dgm:pt modelId="{C89602A9-C875-4355-83D9-7F847FCE800F}" type="sibTrans" cxnId="{9D682401-B13B-4819-92D4-D8050F58E30F}">
      <dgm:prSet/>
      <dgm:spPr/>
      <dgm:t>
        <a:bodyPr/>
        <a:lstStyle/>
        <a:p>
          <a:endParaRPr lang="de-DE"/>
        </a:p>
      </dgm:t>
    </dgm:pt>
    <dgm:pt modelId="{FCFCDFE3-E24F-4BCA-AF6F-D91339D21959}">
      <dgm:prSet phldrT="[Text]"/>
      <dgm:spPr/>
      <dgm:t>
        <a:bodyPr/>
        <a:lstStyle/>
        <a:p>
          <a:r>
            <a:rPr lang="de-DE" dirty="0" smtClean="0"/>
            <a:t>Pro Modul</a:t>
          </a:r>
          <a:endParaRPr lang="de-DE" dirty="0"/>
        </a:p>
      </dgm:t>
    </dgm:pt>
    <dgm:pt modelId="{9AB46F59-6519-4B75-AC47-17E3CAE3F65D}" type="parTrans" cxnId="{7F6A5E16-6EC5-4765-8545-36940E61929A}">
      <dgm:prSet/>
      <dgm:spPr/>
      <dgm:t>
        <a:bodyPr/>
        <a:lstStyle/>
        <a:p>
          <a:endParaRPr lang="de-DE"/>
        </a:p>
      </dgm:t>
    </dgm:pt>
    <dgm:pt modelId="{4D6B5908-8C59-462A-9666-A83D08E9ABF7}" type="sibTrans" cxnId="{7F6A5E16-6EC5-4765-8545-36940E61929A}">
      <dgm:prSet/>
      <dgm:spPr/>
      <dgm:t>
        <a:bodyPr/>
        <a:lstStyle/>
        <a:p>
          <a:endParaRPr lang="de-DE"/>
        </a:p>
      </dgm:t>
    </dgm:pt>
    <dgm:pt modelId="{AE9571AF-B440-4C7B-A73E-09CC368F64C7}">
      <dgm:prSet phldrT="[Text]"/>
      <dgm:spPr/>
      <dgm:t>
        <a:bodyPr/>
        <a:lstStyle/>
        <a:p>
          <a:r>
            <a:rPr lang="de-DE" dirty="0" smtClean="0"/>
            <a:t>Gesamt</a:t>
          </a:r>
          <a:endParaRPr lang="de-DE" dirty="0"/>
        </a:p>
      </dgm:t>
    </dgm:pt>
    <dgm:pt modelId="{8123AFE9-DF77-480F-89E6-2AE89CD0697F}" type="parTrans" cxnId="{A08E0277-4837-4D71-B182-62176AB9E037}">
      <dgm:prSet/>
      <dgm:spPr/>
      <dgm:t>
        <a:bodyPr/>
        <a:lstStyle/>
        <a:p>
          <a:endParaRPr lang="de-DE"/>
        </a:p>
      </dgm:t>
    </dgm:pt>
    <dgm:pt modelId="{9BD9C836-9B36-487C-9499-60875992EC02}" type="sibTrans" cxnId="{A08E0277-4837-4D71-B182-62176AB9E037}">
      <dgm:prSet/>
      <dgm:spPr/>
      <dgm:t>
        <a:bodyPr/>
        <a:lstStyle/>
        <a:p>
          <a:endParaRPr lang="de-DE"/>
        </a:p>
      </dgm:t>
    </dgm:pt>
    <dgm:pt modelId="{688029D3-18BD-4F84-B85D-1B24D1FF2E85}">
      <dgm:prSet phldrT="[Text]"/>
      <dgm:spPr/>
      <dgm:t>
        <a:bodyPr/>
        <a:lstStyle/>
        <a:p>
          <a:r>
            <a:rPr lang="de-DE" dirty="0" smtClean="0"/>
            <a:t>142 Euro</a:t>
          </a:r>
          <a:endParaRPr lang="de-DE" dirty="0"/>
        </a:p>
      </dgm:t>
    </dgm:pt>
    <dgm:pt modelId="{926728F6-5FB0-4D4D-A341-86F5BAE6B54F}" type="parTrans" cxnId="{20B0D551-50C2-40AB-BAFD-113B31766461}">
      <dgm:prSet/>
      <dgm:spPr/>
      <dgm:t>
        <a:bodyPr/>
        <a:lstStyle/>
        <a:p>
          <a:endParaRPr lang="de-DE"/>
        </a:p>
      </dgm:t>
    </dgm:pt>
    <dgm:pt modelId="{52E8D34C-8A47-470E-A921-996E729759AF}" type="sibTrans" cxnId="{20B0D551-50C2-40AB-BAFD-113B31766461}">
      <dgm:prSet/>
      <dgm:spPr/>
      <dgm:t>
        <a:bodyPr/>
        <a:lstStyle/>
        <a:p>
          <a:endParaRPr lang="de-DE"/>
        </a:p>
      </dgm:t>
    </dgm:pt>
    <dgm:pt modelId="{A1DAB257-084F-4E9D-A469-24C8A2269FBA}" type="pres">
      <dgm:prSet presAssocID="{3DB30EEF-F0C6-419D-B757-6C336FCE6CD3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de-DE"/>
        </a:p>
      </dgm:t>
    </dgm:pt>
    <dgm:pt modelId="{05C73CB1-7D23-4DB6-89E5-7175AA9E621C}" type="pres">
      <dgm:prSet presAssocID="{B03DA7C3-2998-4BD7-8F23-71F9F1D097AC}" presName="linNode" presStyleCnt="0"/>
      <dgm:spPr/>
    </dgm:pt>
    <dgm:pt modelId="{CFDB40D0-D74E-40F7-9619-651BCB6E249F}" type="pres">
      <dgm:prSet presAssocID="{B03DA7C3-2998-4BD7-8F23-71F9F1D097AC}" presName="parentText" presStyleLbl="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95109047-9C6E-441A-81F9-62359F35C74C}" type="pres">
      <dgm:prSet presAssocID="{B03DA7C3-2998-4BD7-8F23-71F9F1D097AC}" presName="descendantText" presStyleLbl="align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E15DD8E7-CCD1-41CA-ADE9-2343C40CF35C}" type="pres">
      <dgm:prSet presAssocID="{64EBD12D-8EE6-43D5-BEDC-9A682C8F9C0B}" presName="sp" presStyleCnt="0"/>
      <dgm:spPr/>
    </dgm:pt>
    <dgm:pt modelId="{065A769D-858C-4A16-AB91-C8004D86EFC8}" type="pres">
      <dgm:prSet presAssocID="{93E83872-1F26-47F8-84D1-94DF03451DD0}" presName="linNode" presStyleCnt="0"/>
      <dgm:spPr/>
    </dgm:pt>
    <dgm:pt modelId="{8CACBC59-63FD-458E-99DC-F7FE629399CF}" type="pres">
      <dgm:prSet presAssocID="{93E83872-1F26-47F8-84D1-94DF03451DD0}" presName="parentText" presStyleLbl="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A7A1E4B9-1956-41F9-860F-D89261D30774}" type="pres">
      <dgm:prSet presAssocID="{93E83872-1F26-47F8-84D1-94DF03451DD0}" presName="descendantText" presStyleLbl="align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141E9EA1-7866-4FA3-B1F8-CB7118ED463A}" type="pres">
      <dgm:prSet presAssocID="{A150803F-037F-4A72-800A-1565008552D9}" presName="sp" presStyleCnt="0"/>
      <dgm:spPr/>
    </dgm:pt>
    <dgm:pt modelId="{B01600FC-268A-47E5-A454-08EF6B47CEB6}" type="pres">
      <dgm:prSet presAssocID="{AE9571AF-B440-4C7B-A73E-09CC368F64C7}" presName="linNode" presStyleCnt="0"/>
      <dgm:spPr/>
    </dgm:pt>
    <dgm:pt modelId="{3A562C90-6E05-4E3B-B161-59DF3F50738A}" type="pres">
      <dgm:prSet presAssocID="{AE9571AF-B440-4C7B-A73E-09CC368F64C7}" presName="parentText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0857F161-A1F7-4ED0-9A34-AA3597FC9677}" type="pres">
      <dgm:prSet presAssocID="{AE9571AF-B440-4C7B-A73E-09CC368F64C7}" presName="descendantText" presStyleLbl="align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</dgm:ptLst>
  <dgm:cxnLst>
    <dgm:cxn modelId="{7E690270-6E0B-4BCA-9828-1F1ACA0F4598}" srcId="{B03DA7C3-2998-4BD7-8F23-71F9F1D097AC}" destId="{FF5A4419-065C-420D-9C25-09BB5BD00F8E}" srcOrd="0" destOrd="0" parTransId="{D16A2212-CAF7-4F49-A2A5-C3D6311C36BC}" sibTransId="{CCBD1D86-4F02-4297-9B28-BE602A3E31E1}"/>
    <dgm:cxn modelId="{A08E0277-4837-4D71-B182-62176AB9E037}" srcId="{3DB30EEF-F0C6-419D-B757-6C336FCE6CD3}" destId="{AE9571AF-B440-4C7B-A73E-09CC368F64C7}" srcOrd="2" destOrd="0" parTransId="{8123AFE9-DF77-480F-89E6-2AE89CD0697F}" sibTransId="{9BD9C836-9B36-487C-9499-60875992EC02}"/>
    <dgm:cxn modelId="{20B0D551-50C2-40AB-BAFD-113B31766461}" srcId="{AE9571AF-B440-4C7B-A73E-09CC368F64C7}" destId="{688029D3-18BD-4F84-B85D-1B24D1FF2E85}" srcOrd="0" destOrd="0" parTransId="{926728F6-5FB0-4D4D-A341-86F5BAE6B54F}" sibTransId="{52E8D34C-8A47-470E-A921-996E729759AF}"/>
    <dgm:cxn modelId="{245922AB-A626-45F4-83B8-F539F434F3B1}" type="presOf" srcId="{3DB30EEF-F0C6-419D-B757-6C336FCE6CD3}" destId="{A1DAB257-084F-4E9D-A469-24C8A2269FBA}" srcOrd="0" destOrd="0" presId="urn:microsoft.com/office/officeart/2005/8/layout/vList5"/>
    <dgm:cxn modelId="{BE0FE487-215F-4AE7-812B-6565E476C013}" type="presOf" srcId="{FCFCDFE3-E24F-4BCA-AF6F-D91339D21959}" destId="{A7A1E4B9-1956-41F9-860F-D89261D30774}" srcOrd="0" destOrd="1" presId="urn:microsoft.com/office/officeart/2005/8/layout/vList5"/>
    <dgm:cxn modelId="{9D682401-B13B-4819-92D4-D8050F58E30F}" srcId="{93E83872-1F26-47F8-84D1-94DF03451DD0}" destId="{CD127074-0EAF-4357-9E84-0B32C01555DA}" srcOrd="0" destOrd="0" parTransId="{5453E4A0-F0DD-4614-BD28-9D8957BCE2F1}" sibTransId="{C89602A9-C875-4355-83D9-7F847FCE800F}"/>
    <dgm:cxn modelId="{D0DAA9D5-C7AC-4362-93A0-6E8F1A2C45A6}" type="presOf" srcId="{AE9571AF-B440-4C7B-A73E-09CC368F64C7}" destId="{3A562C90-6E05-4E3B-B161-59DF3F50738A}" srcOrd="0" destOrd="0" presId="urn:microsoft.com/office/officeart/2005/8/layout/vList5"/>
    <dgm:cxn modelId="{19909CCE-5B13-4F53-AA25-A8400452E1C1}" srcId="{B03DA7C3-2998-4BD7-8F23-71F9F1D097AC}" destId="{59E62A68-6343-4469-B707-0606CD8177B1}" srcOrd="1" destOrd="0" parTransId="{0D6D833C-12D6-4E58-A744-C7A7DCE6D5BD}" sibTransId="{C5C2561A-99BC-4115-A4DA-FF47B7C8ED5C}"/>
    <dgm:cxn modelId="{7F6A5E16-6EC5-4765-8545-36940E61929A}" srcId="{93E83872-1F26-47F8-84D1-94DF03451DD0}" destId="{FCFCDFE3-E24F-4BCA-AF6F-D91339D21959}" srcOrd="1" destOrd="0" parTransId="{9AB46F59-6519-4B75-AC47-17E3CAE3F65D}" sibTransId="{4D6B5908-8C59-462A-9666-A83D08E9ABF7}"/>
    <dgm:cxn modelId="{4357438E-DB5F-45ED-A3E6-02FAA7742617}" type="presOf" srcId="{688029D3-18BD-4F84-B85D-1B24D1FF2E85}" destId="{0857F161-A1F7-4ED0-9A34-AA3597FC9677}" srcOrd="0" destOrd="0" presId="urn:microsoft.com/office/officeart/2005/8/layout/vList5"/>
    <dgm:cxn modelId="{5D45F8BD-BAFA-46E1-BA1C-34C291B901FB}" type="presOf" srcId="{59E62A68-6343-4469-B707-0606CD8177B1}" destId="{95109047-9C6E-441A-81F9-62359F35C74C}" srcOrd="0" destOrd="1" presId="urn:microsoft.com/office/officeart/2005/8/layout/vList5"/>
    <dgm:cxn modelId="{577F5BC9-19C8-48CD-9DF5-DE61D2D8D6C4}" type="presOf" srcId="{CD127074-0EAF-4357-9E84-0B32C01555DA}" destId="{A7A1E4B9-1956-41F9-860F-D89261D30774}" srcOrd="0" destOrd="0" presId="urn:microsoft.com/office/officeart/2005/8/layout/vList5"/>
    <dgm:cxn modelId="{06540B2E-740E-4086-9CD8-07C4DFD93398}" type="presOf" srcId="{B03DA7C3-2998-4BD7-8F23-71F9F1D097AC}" destId="{CFDB40D0-D74E-40F7-9619-651BCB6E249F}" srcOrd="0" destOrd="0" presId="urn:microsoft.com/office/officeart/2005/8/layout/vList5"/>
    <dgm:cxn modelId="{C41DDE0A-A31E-4BE5-9936-B3EA2629C724}" srcId="{3DB30EEF-F0C6-419D-B757-6C336FCE6CD3}" destId="{93E83872-1F26-47F8-84D1-94DF03451DD0}" srcOrd="1" destOrd="0" parTransId="{1BA272D5-A507-4A29-8A70-7969F5916BE4}" sibTransId="{A150803F-037F-4A72-800A-1565008552D9}"/>
    <dgm:cxn modelId="{A4A5CF57-0CAC-49CF-9ACB-005294E21F0B}" type="presOf" srcId="{93E83872-1F26-47F8-84D1-94DF03451DD0}" destId="{8CACBC59-63FD-458E-99DC-F7FE629399CF}" srcOrd="0" destOrd="0" presId="urn:microsoft.com/office/officeart/2005/8/layout/vList5"/>
    <dgm:cxn modelId="{05399598-4C32-40F6-A3C5-13D310AF4800}" srcId="{3DB30EEF-F0C6-419D-B757-6C336FCE6CD3}" destId="{B03DA7C3-2998-4BD7-8F23-71F9F1D097AC}" srcOrd="0" destOrd="0" parTransId="{695D89C9-9B94-475D-8747-7740E71FC8D1}" sibTransId="{64EBD12D-8EE6-43D5-BEDC-9A682C8F9C0B}"/>
    <dgm:cxn modelId="{91CCFA36-DF87-4113-803B-5239F2A8F44E}" type="presOf" srcId="{FF5A4419-065C-420D-9C25-09BB5BD00F8E}" destId="{95109047-9C6E-441A-81F9-62359F35C74C}" srcOrd="0" destOrd="0" presId="urn:microsoft.com/office/officeart/2005/8/layout/vList5"/>
    <dgm:cxn modelId="{83131712-7496-490E-8774-27F8EAF3081D}" type="presParOf" srcId="{A1DAB257-084F-4E9D-A469-24C8A2269FBA}" destId="{05C73CB1-7D23-4DB6-89E5-7175AA9E621C}" srcOrd="0" destOrd="0" presId="urn:microsoft.com/office/officeart/2005/8/layout/vList5"/>
    <dgm:cxn modelId="{89310663-1475-4034-B50F-4BB55C1FFC13}" type="presParOf" srcId="{05C73CB1-7D23-4DB6-89E5-7175AA9E621C}" destId="{CFDB40D0-D74E-40F7-9619-651BCB6E249F}" srcOrd="0" destOrd="0" presId="urn:microsoft.com/office/officeart/2005/8/layout/vList5"/>
    <dgm:cxn modelId="{DBCFBE95-9C7F-4291-A8B7-A97DDB0049AE}" type="presParOf" srcId="{05C73CB1-7D23-4DB6-89E5-7175AA9E621C}" destId="{95109047-9C6E-441A-81F9-62359F35C74C}" srcOrd="1" destOrd="0" presId="urn:microsoft.com/office/officeart/2005/8/layout/vList5"/>
    <dgm:cxn modelId="{F36FF264-C489-41E2-8FC8-C93D810F1FC2}" type="presParOf" srcId="{A1DAB257-084F-4E9D-A469-24C8A2269FBA}" destId="{E15DD8E7-CCD1-41CA-ADE9-2343C40CF35C}" srcOrd="1" destOrd="0" presId="urn:microsoft.com/office/officeart/2005/8/layout/vList5"/>
    <dgm:cxn modelId="{B0439E1A-1000-46FB-B6C7-5F64D8B9C7AB}" type="presParOf" srcId="{A1DAB257-084F-4E9D-A469-24C8A2269FBA}" destId="{065A769D-858C-4A16-AB91-C8004D86EFC8}" srcOrd="2" destOrd="0" presId="urn:microsoft.com/office/officeart/2005/8/layout/vList5"/>
    <dgm:cxn modelId="{5CEFC015-1ACE-4364-A546-3535C290FFF7}" type="presParOf" srcId="{065A769D-858C-4A16-AB91-C8004D86EFC8}" destId="{8CACBC59-63FD-458E-99DC-F7FE629399CF}" srcOrd="0" destOrd="0" presId="urn:microsoft.com/office/officeart/2005/8/layout/vList5"/>
    <dgm:cxn modelId="{200A34F9-4688-44E1-822D-C6C976A16635}" type="presParOf" srcId="{065A769D-858C-4A16-AB91-C8004D86EFC8}" destId="{A7A1E4B9-1956-41F9-860F-D89261D30774}" srcOrd="1" destOrd="0" presId="urn:microsoft.com/office/officeart/2005/8/layout/vList5"/>
    <dgm:cxn modelId="{147EE511-0B87-44C6-A582-C5F2EFB080EC}" type="presParOf" srcId="{A1DAB257-084F-4E9D-A469-24C8A2269FBA}" destId="{141E9EA1-7866-4FA3-B1F8-CB7118ED463A}" srcOrd="3" destOrd="0" presId="urn:microsoft.com/office/officeart/2005/8/layout/vList5"/>
    <dgm:cxn modelId="{F4CA74FE-7ED5-4826-A7FA-C753081EABBA}" type="presParOf" srcId="{A1DAB257-084F-4E9D-A469-24C8A2269FBA}" destId="{B01600FC-268A-47E5-A454-08EF6B47CEB6}" srcOrd="4" destOrd="0" presId="urn:microsoft.com/office/officeart/2005/8/layout/vList5"/>
    <dgm:cxn modelId="{917E0395-C63C-451F-BA47-278F0B2DF9BC}" type="presParOf" srcId="{B01600FC-268A-47E5-A454-08EF6B47CEB6}" destId="{3A562C90-6E05-4E3B-B161-59DF3F50738A}" srcOrd="0" destOrd="0" presId="urn:microsoft.com/office/officeart/2005/8/layout/vList5"/>
    <dgm:cxn modelId="{A2483694-C555-4AE2-B50A-8C93FE0F7B50}" type="presParOf" srcId="{B01600FC-268A-47E5-A454-08EF6B47CEB6}" destId="{0857F161-A1F7-4ED0-9A34-AA3597FC9677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2C40298-59AC-4CAD-849A-A2325A1CA1C9}" type="doc">
      <dgm:prSet loTypeId="urn:microsoft.com/office/officeart/2005/8/layout/vList5" loCatId="list" qsTypeId="urn:microsoft.com/office/officeart/2005/8/quickstyle/3d2" qsCatId="3D" csTypeId="urn:microsoft.com/office/officeart/2005/8/colors/accent1_2" csCatId="accent1" phldr="1"/>
      <dgm:spPr/>
      <dgm:t>
        <a:bodyPr/>
        <a:lstStyle/>
        <a:p>
          <a:endParaRPr lang="de-DE"/>
        </a:p>
      </dgm:t>
    </dgm:pt>
    <dgm:pt modelId="{9CA73AD5-C496-4246-9C70-F8584E362511}">
      <dgm:prSet phldrT="[Text]"/>
      <dgm:spPr/>
      <dgm:t>
        <a:bodyPr/>
        <a:lstStyle/>
        <a:p>
          <a:r>
            <a:rPr lang="de-DE" dirty="0" err="1" smtClean="0"/>
            <a:t>Skillscard</a:t>
          </a:r>
          <a:endParaRPr lang="de-DE" dirty="0"/>
        </a:p>
      </dgm:t>
    </dgm:pt>
    <dgm:pt modelId="{2DA4A8CC-005F-4820-A0DE-93FC6F4BC881}" type="parTrans" cxnId="{D9C76169-52D4-44F5-9058-ED96D66453E2}">
      <dgm:prSet/>
      <dgm:spPr/>
      <dgm:t>
        <a:bodyPr/>
        <a:lstStyle/>
        <a:p>
          <a:endParaRPr lang="de-DE"/>
        </a:p>
      </dgm:t>
    </dgm:pt>
    <dgm:pt modelId="{7150C4B0-B9E9-4D52-BACA-8C03ACB9AC59}" type="sibTrans" cxnId="{D9C76169-52D4-44F5-9058-ED96D66453E2}">
      <dgm:prSet/>
      <dgm:spPr/>
      <dgm:t>
        <a:bodyPr/>
        <a:lstStyle/>
        <a:p>
          <a:endParaRPr lang="de-DE"/>
        </a:p>
      </dgm:t>
    </dgm:pt>
    <dgm:pt modelId="{EFA6D305-F53C-4FB5-9202-636362AE3356}">
      <dgm:prSet phldrT="[Text]"/>
      <dgm:spPr/>
      <dgm:t>
        <a:bodyPr/>
        <a:lstStyle/>
        <a:p>
          <a:r>
            <a:rPr lang="de-DE" dirty="0" smtClean="0"/>
            <a:t>60 Euro</a:t>
          </a:r>
          <a:endParaRPr lang="de-DE" dirty="0"/>
        </a:p>
      </dgm:t>
    </dgm:pt>
    <dgm:pt modelId="{83702E4E-C09F-489D-A368-4A1E53AB81A2}" type="parTrans" cxnId="{292833D1-EAE5-46BE-969A-87F80F488C66}">
      <dgm:prSet/>
      <dgm:spPr/>
      <dgm:t>
        <a:bodyPr/>
        <a:lstStyle/>
        <a:p>
          <a:endParaRPr lang="de-DE"/>
        </a:p>
      </dgm:t>
    </dgm:pt>
    <dgm:pt modelId="{63188822-A122-4D84-9F45-C291CEFAE3B9}" type="sibTrans" cxnId="{292833D1-EAE5-46BE-969A-87F80F488C66}">
      <dgm:prSet/>
      <dgm:spPr/>
      <dgm:t>
        <a:bodyPr/>
        <a:lstStyle/>
        <a:p>
          <a:endParaRPr lang="de-DE"/>
        </a:p>
      </dgm:t>
    </dgm:pt>
    <dgm:pt modelId="{4C2601F8-CC32-4B8F-A76A-51941638412E}">
      <dgm:prSet phldrT="[Text]"/>
      <dgm:spPr/>
      <dgm:t>
        <a:bodyPr/>
        <a:lstStyle/>
        <a:p>
          <a:r>
            <a:rPr lang="de-DE" dirty="0" smtClean="0"/>
            <a:t>einmalig</a:t>
          </a:r>
          <a:endParaRPr lang="de-DE" dirty="0"/>
        </a:p>
      </dgm:t>
    </dgm:pt>
    <dgm:pt modelId="{40BAA879-57BE-43F0-BD7B-4C6A6EE0237B}" type="parTrans" cxnId="{2E4C9BE1-1F0B-442F-9F12-E6E5F66869C1}">
      <dgm:prSet/>
      <dgm:spPr/>
      <dgm:t>
        <a:bodyPr/>
        <a:lstStyle/>
        <a:p>
          <a:endParaRPr lang="de-DE"/>
        </a:p>
      </dgm:t>
    </dgm:pt>
    <dgm:pt modelId="{BE101E8A-8192-4C45-ACC4-2D2E8EFDBDC6}" type="sibTrans" cxnId="{2E4C9BE1-1F0B-442F-9F12-E6E5F66869C1}">
      <dgm:prSet/>
      <dgm:spPr/>
      <dgm:t>
        <a:bodyPr/>
        <a:lstStyle/>
        <a:p>
          <a:endParaRPr lang="de-DE"/>
        </a:p>
      </dgm:t>
    </dgm:pt>
    <dgm:pt modelId="{FB7D0BD4-D45B-4D4C-8012-49D3177FBF7B}">
      <dgm:prSet phldrT="[Text]"/>
      <dgm:spPr/>
      <dgm:t>
        <a:bodyPr/>
        <a:lstStyle/>
        <a:p>
          <a:r>
            <a:rPr lang="de-DE" dirty="0" smtClean="0"/>
            <a:t>Modul</a:t>
          </a:r>
          <a:endParaRPr lang="de-DE" dirty="0"/>
        </a:p>
      </dgm:t>
    </dgm:pt>
    <dgm:pt modelId="{4080DAA1-7D61-45F9-9245-0D588D5C38F4}" type="parTrans" cxnId="{30FCD466-601C-4584-8269-87B504A7F5C5}">
      <dgm:prSet/>
      <dgm:spPr/>
      <dgm:t>
        <a:bodyPr/>
        <a:lstStyle/>
        <a:p>
          <a:endParaRPr lang="de-DE"/>
        </a:p>
      </dgm:t>
    </dgm:pt>
    <dgm:pt modelId="{FF2AAD73-80A6-405A-8940-FF19E28AF7AD}" type="sibTrans" cxnId="{30FCD466-601C-4584-8269-87B504A7F5C5}">
      <dgm:prSet/>
      <dgm:spPr/>
      <dgm:t>
        <a:bodyPr/>
        <a:lstStyle/>
        <a:p>
          <a:endParaRPr lang="de-DE"/>
        </a:p>
      </dgm:t>
    </dgm:pt>
    <dgm:pt modelId="{A1A1F9A9-09EB-4B3D-81BC-FE146CD03AE4}">
      <dgm:prSet phldrT="[Text]"/>
      <dgm:spPr/>
      <dgm:t>
        <a:bodyPr/>
        <a:lstStyle/>
        <a:p>
          <a:r>
            <a:rPr lang="de-DE" dirty="0" smtClean="0"/>
            <a:t>26,50 Euro</a:t>
          </a:r>
          <a:endParaRPr lang="de-DE" dirty="0"/>
        </a:p>
      </dgm:t>
    </dgm:pt>
    <dgm:pt modelId="{F20D6CE7-A8EB-4060-8152-25A2335EF5F8}" type="parTrans" cxnId="{6D4E1CCE-52A3-462F-B47F-89EE13A1F3BB}">
      <dgm:prSet/>
      <dgm:spPr/>
      <dgm:t>
        <a:bodyPr/>
        <a:lstStyle/>
        <a:p>
          <a:endParaRPr lang="de-DE"/>
        </a:p>
      </dgm:t>
    </dgm:pt>
    <dgm:pt modelId="{B877C966-11A4-408E-94B8-D07CBB918308}" type="sibTrans" cxnId="{6D4E1CCE-52A3-462F-B47F-89EE13A1F3BB}">
      <dgm:prSet/>
      <dgm:spPr/>
      <dgm:t>
        <a:bodyPr/>
        <a:lstStyle/>
        <a:p>
          <a:endParaRPr lang="de-DE"/>
        </a:p>
      </dgm:t>
    </dgm:pt>
    <dgm:pt modelId="{CFB67607-E5C3-46BA-9378-C148C8A573D9}">
      <dgm:prSet phldrT="[Text]"/>
      <dgm:spPr/>
      <dgm:t>
        <a:bodyPr/>
        <a:lstStyle/>
        <a:p>
          <a:r>
            <a:rPr lang="de-DE" dirty="0" smtClean="0"/>
            <a:t>Pro Modul</a:t>
          </a:r>
          <a:endParaRPr lang="de-DE" dirty="0"/>
        </a:p>
      </dgm:t>
    </dgm:pt>
    <dgm:pt modelId="{9CE0D949-E215-4FDB-9321-8FB7AE644056}" type="parTrans" cxnId="{C367ACB1-8128-483C-8A49-3497809151F9}">
      <dgm:prSet/>
      <dgm:spPr/>
      <dgm:t>
        <a:bodyPr/>
        <a:lstStyle/>
        <a:p>
          <a:endParaRPr lang="de-DE"/>
        </a:p>
      </dgm:t>
    </dgm:pt>
    <dgm:pt modelId="{93DAE28B-D99E-43BB-9597-B02866592855}" type="sibTrans" cxnId="{C367ACB1-8128-483C-8A49-3497809151F9}">
      <dgm:prSet/>
      <dgm:spPr/>
      <dgm:t>
        <a:bodyPr/>
        <a:lstStyle/>
        <a:p>
          <a:endParaRPr lang="de-DE"/>
        </a:p>
      </dgm:t>
    </dgm:pt>
    <dgm:pt modelId="{7E573D06-7995-43BB-BE83-8109A645A6CC}">
      <dgm:prSet phldrT="[Text]"/>
      <dgm:spPr/>
      <dgm:t>
        <a:bodyPr/>
        <a:lstStyle/>
        <a:p>
          <a:r>
            <a:rPr lang="de-DE" dirty="0" smtClean="0"/>
            <a:t>Gesamt</a:t>
          </a:r>
          <a:endParaRPr lang="de-DE" dirty="0"/>
        </a:p>
      </dgm:t>
    </dgm:pt>
    <dgm:pt modelId="{29DEEA03-B56A-4E6C-8A99-49A65108DD77}" type="parTrans" cxnId="{FDD7B96A-46E7-445A-BE00-41398ECB5009}">
      <dgm:prSet/>
      <dgm:spPr/>
      <dgm:t>
        <a:bodyPr/>
        <a:lstStyle/>
        <a:p>
          <a:endParaRPr lang="de-DE"/>
        </a:p>
      </dgm:t>
    </dgm:pt>
    <dgm:pt modelId="{9351DFC5-E812-478F-9A71-1B5B89FDA8BD}" type="sibTrans" cxnId="{FDD7B96A-46E7-445A-BE00-41398ECB5009}">
      <dgm:prSet/>
      <dgm:spPr/>
      <dgm:t>
        <a:bodyPr/>
        <a:lstStyle/>
        <a:p>
          <a:endParaRPr lang="de-DE"/>
        </a:p>
      </dgm:t>
    </dgm:pt>
    <dgm:pt modelId="{2DF2722A-354E-40D1-B1A9-10F3C993F424}">
      <dgm:prSet phldrT="[Text]"/>
      <dgm:spPr/>
      <dgm:t>
        <a:bodyPr/>
        <a:lstStyle/>
        <a:p>
          <a:r>
            <a:rPr lang="de-DE" dirty="0" smtClean="0"/>
            <a:t>245,50 Euro</a:t>
          </a:r>
          <a:endParaRPr lang="de-DE" dirty="0"/>
        </a:p>
      </dgm:t>
    </dgm:pt>
    <dgm:pt modelId="{971ACBEC-9FB9-42A9-89E3-D39535DAF09E}" type="parTrans" cxnId="{AFA1E3ED-5658-4C66-BACA-8249A5CADD39}">
      <dgm:prSet/>
      <dgm:spPr/>
      <dgm:t>
        <a:bodyPr/>
        <a:lstStyle/>
        <a:p>
          <a:endParaRPr lang="de-DE"/>
        </a:p>
      </dgm:t>
    </dgm:pt>
    <dgm:pt modelId="{26D84A40-7E35-4B4B-BBEF-8020ADC33C28}" type="sibTrans" cxnId="{AFA1E3ED-5658-4C66-BACA-8249A5CADD39}">
      <dgm:prSet/>
      <dgm:spPr/>
      <dgm:t>
        <a:bodyPr/>
        <a:lstStyle/>
        <a:p>
          <a:endParaRPr lang="de-DE"/>
        </a:p>
      </dgm:t>
    </dgm:pt>
    <dgm:pt modelId="{ACA91C6D-0A94-426C-8B2D-04A9761BF24B}" type="pres">
      <dgm:prSet presAssocID="{52C40298-59AC-4CAD-849A-A2325A1CA1C9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de-DE"/>
        </a:p>
      </dgm:t>
    </dgm:pt>
    <dgm:pt modelId="{1AAC34C8-3075-4A62-9245-22764BAA2032}" type="pres">
      <dgm:prSet presAssocID="{9CA73AD5-C496-4246-9C70-F8584E362511}" presName="linNode" presStyleCnt="0"/>
      <dgm:spPr/>
    </dgm:pt>
    <dgm:pt modelId="{E66F0E89-8E0B-4C7C-B3FF-387BEA592522}" type="pres">
      <dgm:prSet presAssocID="{9CA73AD5-C496-4246-9C70-F8584E362511}" presName="parentText" presStyleLbl="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369BFA8B-FEC2-4802-BBCB-63B620A6B839}" type="pres">
      <dgm:prSet presAssocID="{9CA73AD5-C496-4246-9C70-F8584E362511}" presName="descendantText" presStyleLbl="align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6115B958-0EE5-4691-ABDA-30C2BF08320D}" type="pres">
      <dgm:prSet presAssocID="{7150C4B0-B9E9-4D52-BACA-8C03ACB9AC59}" presName="sp" presStyleCnt="0"/>
      <dgm:spPr/>
    </dgm:pt>
    <dgm:pt modelId="{F65E4168-42FC-475B-854F-D8FC8096A0E2}" type="pres">
      <dgm:prSet presAssocID="{FB7D0BD4-D45B-4D4C-8012-49D3177FBF7B}" presName="linNode" presStyleCnt="0"/>
      <dgm:spPr/>
    </dgm:pt>
    <dgm:pt modelId="{92369682-08C6-480E-AED9-7885F08C0568}" type="pres">
      <dgm:prSet presAssocID="{FB7D0BD4-D45B-4D4C-8012-49D3177FBF7B}" presName="parentText" presStyleLbl="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9B720E13-56A0-4023-8C42-07FC086310FE}" type="pres">
      <dgm:prSet presAssocID="{FB7D0BD4-D45B-4D4C-8012-49D3177FBF7B}" presName="descendantText" presStyleLbl="align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2C148C67-F976-4D61-82F5-C20910835513}" type="pres">
      <dgm:prSet presAssocID="{FF2AAD73-80A6-405A-8940-FF19E28AF7AD}" presName="sp" presStyleCnt="0"/>
      <dgm:spPr/>
    </dgm:pt>
    <dgm:pt modelId="{235B65B7-3D05-4F16-9B79-8533232ADA3A}" type="pres">
      <dgm:prSet presAssocID="{7E573D06-7995-43BB-BE83-8109A645A6CC}" presName="linNode" presStyleCnt="0"/>
      <dgm:spPr/>
    </dgm:pt>
    <dgm:pt modelId="{145C0919-B297-4AE5-A4F1-9A9DC1F9AF63}" type="pres">
      <dgm:prSet presAssocID="{7E573D06-7995-43BB-BE83-8109A645A6CC}" presName="parentText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DB6B4205-CF8C-4D40-B957-1E1E3E7BEEAA}" type="pres">
      <dgm:prSet presAssocID="{7E573D06-7995-43BB-BE83-8109A645A6CC}" presName="descendantText" presStyleLbl="align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</dgm:ptLst>
  <dgm:cxnLst>
    <dgm:cxn modelId="{6D4E1CCE-52A3-462F-B47F-89EE13A1F3BB}" srcId="{FB7D0BD4-D45B-4D4C-8012-49D3177FBF7B}" destId="{A1A1F9A9-09EB-4B3D-81BC-FE146CD03AE4}" srcOrd="0" destOrd="0" parTransId="{F20D6CE7-A8EB-4060-8152-25A2335EF5F8}" sibTransId="{B877C966-11A4-408E-94B8-D07CBB918308}"/>
    <dgm:cxn modelId="{03ED4CD7-6DFD-4BB1-942E-2EFD90BD57C1}" type="presOf" srcId="{CFB67607-E5C3-46BA-9378-C148C8A573D9}" destId="{9B720E13-56A0-4023-8C42-07FC086310FE}" srcOrd="0" destOrd="1" presId="urn:microsoft.com/office/officeart/2005/8/layout/vList5"/>
    <dgm:cxn modelId="{FDD7B96A-46E7-445A-BE00-41398ECB5009}" srcId="{52C40298-59AC-4CAD-849A-A2325A1CA1C9}" destId="{7E573D06-7995-43BB-BE83-8109A645A6CC}" srcOrd="2" destOrd="0" parTransId="{29DEEA03-B56A-4E6C-8A99-49A65108DD77}" sibTransId="{9351DFC5-E812-478F-9A71-1B5B89FDA8BD}"/>
    <dgm:cxn modelId="{B3ADD9CB-5043-4C3C-B47F-0729B043F5EF}" type="presOf" srcId="{FB7D0BD4-D45B-4D4C-8012-49D3177FBF7B}" destId="{92369682-08C6-480E-AED9-7885F08C0568}" srcOrd="0" destOrd="0" presId="urn:microsoft.com/office/officeart/2005/8/layout/vList5"/>
    <dgm:cxn modelId="{2E4C9BE1-1F0B-442F-9F12-E6E5F66869C1}" srcId="{9CA73AD5-C496-4246-9C70-F8584E362511}" destId="{4C2601F8-CC32-4B8F-A76A-51941638412E}" srcOrd="1" destOrd="0" parTransId="{40BAA879-57BE-43F0-BD7B-4C6A6EE0237B}" sibTransId="{BE101E8A-8192-4C45-ACC4-2D2E8EFDBDC6}"/>
    <dgm:cxn modelId="{C367ACB1-8128-483C-8A49-3497809151F9}" srcId="{FB7D0BD4-D45B-4D4C-8012-49D3177FBF7B}" destId="{CFB67607-E5C3-46BA-9378-C148C8A573D9}" srcOrd="1" destOrd="0" parTransId="{9CE0D949-E215-4FDB-9321-8FB7AE644056}" sibTransId="{93DAE28B-D99E-43BB-9597-B02866592855}"/>
    <dgm:cxn modelId="{292833D1-EAE5-46BE-969A-87F80F488C66}" srcId="{9CA73AD5-C496-4246-9C70-F8584E362511}" destId="{EFA6D305-F53C-4FB5-9202-636362AE3356}" srcOrd="0" destOrd="0" parTransId="{83702E4E-C09F-489D-A368-4A1E53AB81A2}" sibTransId="{63188822-A122-4D84-9F45-C291CEFAE3B9}"/>
    <dgm:cxn modelId="{68E7F025-FC88-4973-B223-5EC289A7A369}" type="presOf" srcId="{7E573D06-7995-43BB-BE83-8109A645A6CC}" destId="{145C0919-B297-4AE5-A4F1-9A9DC1F9AF63}" srcOrd="0" destOrd="0" presId="urn:microsoft.com/office/officeart/2005/8/layout/vList5"/>
    <dgm:cxn modelId="{E17079FC-E48D-454D-BA0B-592C061D35E9}" type="presOf" srcId="{EFA6D305-F53C-4FB5-9202-636362AE3356}" destId="{369BFA8B-FEC2-4802-BBCB-63B620A6B839}" srcOrd="0" destOrd="0" presId="urn:microsoft.com/office/officeart/2005/8/layout/vList5"/>
    <dgm:cxn modelId="{F391D169-C5EA-46D0-A669-9BBF8D3924D8}" type="presOf" srcId="{9CA73AD5-C496-4246-9C70-F8584E362511}" destId="{E66F0E89-8E0B-4C7C-B3FF-387BEA592522}" srcOrd="0" destOrd="0" presId="urn:microsoft.com/office/officeart/2005/8/layout/vList5"/>
    <dgm:cxn modelId="{777B6E78-6807-4B75-952D-CD1C7CCE7926}" type="presOf" srcId="{A1A1F9A9-09EB-4B3D-81BC-FE146CD03AE4}" destId="{9B720E13-56A0-4023-8C42-07FC086310FE}" srcOrd="0" destOrd="0" presId="urn:microsoft.com/office/officeart/2005/8/layout/vList5"/>
    <dgm:cxn modelId="{643513B9-6AC3-40B9-A65E-A292224F745A}" type="presOf" srcId="{2DF2722A-354E-40D1-B1A9-10F3C993F424}" destId="{DB6B4205-CF8C-4D40-B957-1E1E3E7BEEAA}" srcOrd="0" destOrd="0" presId="urn:microsoft.com/office/officeart/2005/8/layout/vList5"/>
    <dgm:cxn modelId="{30FCD466-601C-4584-8269-87B504A7F5C5}" srcId="{52C40298-59AC-4CAD-849A-A2325A1CA1C9}" destId="{FB7D0BD4-D45B-4D4C-8012-49D3177FBF7B}" srcOrd="1" destOrd="0" parTransId="{4080DAA1-7D61-45F9-9245-0D588D5C38F4}" sibTransId="{FF2AAD73-80A6-405A-8940-FF19E28AF7AD}"/>
    <dgm:cxn modelId="{D9C76169-52D4-44F5-9058-ED96D66453E2}" srcId="{52C40298-59AC-4CAD-849A-A2325A1CA1C9}" destId="{9CA73AD5-C496-4246-9C70-F8584E362511}" srcOrd="0" destOrd="0" parTransId="{2DA4A8CC-005F-4820-A0DE-93FC6F4BC881}" sibTransId="{7150C4B0-B9E9-4D52-BACA-8C03ACB9AC59}"/>
    <dgm:cxn modelId="{0756B020-F607-40CD-9239-0DB7F17356F4}" type="presOf" srcId="{52C40298-59AC-4CAD-849A-A2325A1CA1C9}" destId="{ACA91C6D-0A94-426C-8B2D-04A9761BF24B}" srcOrd="0" destOrd="0" presId="urn:microsoft.com/office/officeart/2005/8/layout/vList5"/>
    <dgm:cxn modelId="{AFA1E3ED-5658-4C66-BACA-8249A5CADD39}" srcId="{7E573D06-7995-43BB-BE83-8109A645A6CC}" destId="{2DF2722A-354E-40D1-B1A9-10F3C993F424}" srcOrd="0" destOrd="0" parTransId="{971ACBEC-9FB9-42A9-89E3-D39535DAF09E}" sibTransId="{26D84A40-7E35-4B4B-BBEF-8020ADC33C28}"/>
    <dgm:cxn modelId="{5038C8C5-98DF-477F-869B-7A98EC74B87C}" type="presOf" srcId="{4C2601F8-CC32-4B8F-A76A-51941638412E}" destId="{369BFA8B-FEC2-4802-BBCB-63B620A6B839}" srcOrd="0" destOrd="1" presId="urn:microsoft.com/office/officeart/2005/8/layout/vList5"/>
    <dgm:cxn modelId="{99B2790A-475C-4E67-88CD-66DA3324EC22}" type="presParOf" srcId="{ACA91C6D-0A94-426C-8B2D-04A9761BF24B}" destId="{1AAC34C8-3075-4A62-9245-22764BAA2032}" srcOrd="0" destOrd="0" presId="urn:microsoft.com/office/officeart/2005/8/layout/vList5"/>
    <dgm:cxn modelId="{8F0A51B0-B2C0-4CDF-B1C9-07F6CD31366D}" type="presParOf" srcId="{1AAC34C8-3075-4A62-9245-22764BAA2032}" destId="{E66F0E89-8E0B-4C7C-B3FF-387BEA592522}" srcOrd="0" destOrd="0" presId="urn:microsoft.com/office/officeart/2005/8/layout/vList5"/>
    <dgm:cxn modelId="{E3D14D9A-2335-4966-A7B4-6099DADD141E}" type="presParOf" srcId="{1AAC34C8-3075-4A62-9245-22764BAA2032}" destId="{369BFA8B-FEC2-4802-BBCB-63B620A6B839}" srcOrd="1" destOrd="0" presId="urn:microsoft.com/office/officeart/2005/8/layout/vList5"/>
    <dgm:cxn modelId="{23EA52B4-8A4D-4490-A410-AD600C9E2284}" type="presParOf" srcId="{ACA91C6D-0A94-426C-8B2D-04A9761BF24B}" destId="{6115B958-0EE5-4691-ABDA-30C2BF08320D}" srcOrd="1" destOrd="0" presId="urn:microsoft.com/office/officeart/2005/8/layout/vList5"/>
    <dgm:cxn modelId="{C036AD5C-AEDF-4B4B-AFA5-7D6D71265593}" type="presParOf" srcId="{ACA91C6D-0A94-426C-8B2D-04A9761BF24B}" destId="{F65E4168-42FC-475B-854F-D8FC8096A0E2}" srcOrd="2" destOrd="0" presId="urn:microsoft.com/office/officeart/2005/8/layout/vList5"/>
    <dgm:cxn modelId="{02B4BD73-9914-439A-9F17-D923E8ABE57F}" type="presParOf" srcId="{F65E4168-42FC-475B-854F-D8FC8096A0E2}" destId="{92369682-08C6-480E-AED9-7885F08C0568}" srcOrd="0" destOrd="0" presId="urn:microsoft.com/office/officeart/2005/8/layout/vList5"/>
    <dgm:cxn modelId="{88BBB2F2-2044-4677-9C0D-46637E6C80D7}" type="presParOf" srcId="{F65E4168-42FC-475B-854F-D8FC8096A0E2}" destId="{9B720E13-56A0-4023-8C42-07FC086310FE}" srcOrd="1" destOrd="0" presId="urn:microsoft.com/office/officeart/2005/8/layout/vList5"/>
    <dgm:cxn modelId="{5E0AC6D6-CCBD-4D83-94A2-1D5D26B361E1}" type="presParOf" srcId="{ACA91C6D-0A94-426C-8B2D-04A9761BF24B}" destId="{2C148C67-F976-4D61-82F5-C20910835513}" srcOrd="3" destOrd="0" presId="urn:microsoft.com/office/officeart/2005/8/layout/vList5"/>
    <dgm:cxn modelId="{988207B3-0E1E-40E2-A77C-9562F1E60FD7}" type="presParOf" srcId="{ACA91C6D-0A94-426C-8B2D-04A9761BF24B}" destId="{235B65B7-3D05-4F16-9B79-8533232ADA3A}" srcOrd="4" destOrd="0" presId="urn:microsoft.com/office/officeart/2005/8/layout/vList5"/>
    <dgm:cxn modelId="{70EBB99B-E6D2-4442-92A4-88A109A291BF}" type="presParOf" srcId="{235B65B7-3D05-4F16-9B79-8533232ADA3A}" destId="{145C0919-B297-4AE5-A4F1-9A9DC1F9AF63}" srcOrd="0" destOrd="0" presId="urn:microsoft.com/office/officeart/2005/8/layout/vList5"/>
    <dgm:cxn modelId="{0502E5A4-B6CD-4923-AD8B-B38E0DA27ADC}" type="presParOf" srcId="{235B65B7-3D05-4F16-9B79-8533232ADA3A}" destId="{DB6B4205-CF8C-4D40-B957-1E1E3E7BEEAA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5109047-9C6E-441A-81F9-62359F35C74C}">
      <dsp:nvSpPr>
        <dsp:cNvPr id="0" name=""/>
        <dsp:cNvSpPr/>
      </dsp:nvSpPr>
      <dsp:spPr>
        <a:xfrm rot="5400000">
          <a:off x="3032921" y="-1092927"/>
          <a:ext cx="853752" cy="3256280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83820" tIns="41910" rIns="83820" bIns="41910" numCol="1" spcCol="1270" anchor="ctr" anchorCtr="0">
          <a:noAutofit/>
        </a:bodyPr>
        <a:lstStyle/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de-DE" sz="2200" kern="1200" dirty="0" smtClean="0"/>
            <a:t>37 Euro</a:t>
          </a:r>
          <a:endParaRPr lang="de-DE" sz="2200" kern="1200" dirty="0"/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de-DE" sz="2200" kern="1200" dirty="0" smtClean="0"/>
            <a:t>einmalig</a:t>
          </a:r>
          <a:endParaRPr lang="de-DE" sz="2200" kern="1200" dirty="0"/>
        </a:p>
      </dsp:txBody>
      <dsp:txXfrm rot="-5400000">
        <a:off x="1831658" y="150013"/>
        <a:ext cx="3214603" cy="770398"/>
      </dsp:txXfrm>
    </dsp:sp>
    <dsp:sp modelId="{CFDB40D0-D74E-40F7-9619-651BCB6E249F}">
      <dsp:nvSpPr>
        <dsp:cNvPr id="0" name=""/>
        <dsp:cNvSpPr/>
      </dsp:nvSpPr>
      <dsp:spPr>
        <a:xfrm>
          <a:off x="0" y="1616"/>
          <a:ext cx="1831657" cy="1067190"/>
        </a:xfrm>
        <a:prstGeom prst="roundRect">
          <a:avLst/>
        </a:prstGeom>
        <a:blipFill rotWithShape="0">
          <a:blip xmlns:r="http://schemas.openxmlformats.org/officeDocument/2006/relationships" r:embed="rId1">
            <a:duotone>
              <a:schemeClr val="accent1">
                <a:hueOff val="0"/>
                <a:satOff val="0"/>
                <a:lumOff val="0"/>
                <a:alphaOff val="0"/>
                <a:shade val="88000"/>
                <a:lumMod val="88000"/>
              </a:schemeClr>
              <a:schemeClr val="accent1">
                <a:hueOff val="0"/>
                <a:satOff val="0"/>
                <a:lumOff val="0"/>
                <a:alphaOff val="0"/>
              </a:schemeClr>
            </a:duotone>
          </a:blip>
          <a:tile tx="0" ty="0" sx="100000" sy="100000" flip="none" algn="tl"/>
        </a:blip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2870" tIns="51435" rIns="102870" bIns="51435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2700" kern="1200" dirty="0" err="1" smtClean="0"/>
            <a:t>Skillscard</a:t>
          </a:r>
          <a:endParaRPr lang="de-DE" sz="2700" kern="1200" dirty="0"/>
        </a:p>
      </dsp:txBody>
      <dsp:txXfrm>
        <a:off x="52096" y="53712"/>
        <a:ext cx="1727465" cy="962998"/>
      </dsp:txXfrm>
    </dsp:sp>
    <dsp:sp modelId="{A7A1E4B9-1956-41F9-860F-D89261D30774}">
      <dsp:nvSpPr>
        <dsp:cNvPr id="0" name=""/>
        <dsp:cNvSpPr/>
      </dsp:nvSpPr>
      <dsp:spPr>
        <a:xfrm rot="5400000">
          <a:off x="3032921" y="27622"/>
          <a:ext cx="853752" cy="3256280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83820" tIns="41910" rIns="83820" bIns="41910" numCol="1" spcCol="1270" anchor="ctr" anchorCtr="0">
          <a:noAutofit/>
        </a:bodyPr>
        <a:lstStyle/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de-DE" sz="2200" kern="1200" dirty="0" smtClean="0"/>
            <a:t>15 Euro</a:t>
          </a:r>
          <a:endParaRPr lang="de-DE" sz="2200" kern="1200" dirty="0"/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de-DE" sz="2200" kern="1200" dirty="0" smtClean="0"/>
            <a:t>Pro Modul</a:t>
          </a:r>
          <a:endParaRPr lang="de-DE" sz="2200" kern="1200" dirty="0"/>
        </a:p>
      </dsp:txBody>
      <dsp:txXfrm rot="-5400000">
        <a:off x="1831658" y="1270563"/>
        <a:ext cx="3214603" cy="770398"/>
      </dsp:txXfrm>
    </dsp:sp>
    <dsp:sp modelId="{8CACBC59-63FD-458E-99DC-F7FE629399CF}">
      <dsp:nvSpPr>
        <dsp:cNvPr id="0" name=""/>
        <dsp:cNvSpPr/>
      </dsp:nvSpPr>
      <dsp:spPr>
        <a:xfrm>
          <a:off x="0" y="1122167"/>
          <a:ext cx="1831657" cy="1067190"/>
        </a:xfrm>
        <a:prstGeom prst="roundRect">
          <a:avLst/>
        </a:prstGeom>
        <a:blipFill rotWithShape="0">
          <a:blip xmlns:r="http://schemas.openxmlformats.org/officeDocument/2006/relationships" r:embed="rId1">
            <a:duotone>
              <a:schemeClr val="accent1">
                <a:hueOff val="0"/>
                <a:satOff val="0"/>
                <a:lumOff val="0"/>
                <a:alphaOff val="0"/>
                <a:shade val="88000"/>
                <a:lumMod val="88000"/>
              </a:schemeClr>
              <a:schemeClr val="accent1">
                <a:hueOff val="0"/>
                <a:satOff val="0"/>
                <a:lumOff val="0"/>
                <a:alphaOff val="0"/>
              </a:schemeClr>
            </a:duotone>
          </a:blip>
          <a:tile tx="0" ty="0" sx="100000" sy="100000" flip="none" algn="tl"/>
        </a:blip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2870" tIns="51435" rIns="102870" bIns="51435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2700" kern="1200" dirty="0" smtClean="0"/>
            <a:t>Modul</a:t>
          </a:r>
          <a:endParaRPr lang="de-DE" sz="2700" kern="1200" dirty="0"/>
        </a:p>
      </dsp:txBody>
      <dsp:txXfrm>
        <a:off x="52096" y="1174263"/>
        <a:ext cx="1727465" cy="962998"/>
      </dsp:txXfrm>
    </dsp:sp>
    <dsp:sp modelId="{0857F161-A1F7-4ED0-9A34-AA3597FC9677}">
      <dsp:nvSpPr>
        <dsp:cNvPr id="0" name=""/>
        <dsp:cNvSpPr/>
      </dsp:nvSpPr>
      <dsp:spPr>
        <a:xfrm rot="5400000">
          <a:off x="3032921" y="1148172"/>
          <a:ext cx="853752" cy="3256280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83820" tIns="41910" rIns="83820" bIns="41910" numCol="1" spcCol="1270" anchor="ctr" anchorCtr="0">
          <a:noAutofit/>
        </a:bodyPr>
        <a:lstStyle/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de-DE" sz="2200" kern="1200" dirty="0" smtClean="0"/>
            <a:t>142 Euro</a:t>
          </a:r>
          <a:endParaRPr lang="de-DE" sz="2200" kern="1200" dirty="0"/>
        </a:p>
      </dsp:txBody>
      <dsp:txXfrm rot="-5400000">
        <a:off x="1831658" y="2391113"/>
        <a:ext cx="3214603" cy="770398"/>
      </dsp:txXfrm>
    </dsp:sp>
    <dsp:sp modelId="{3A562C90-6E05-4E3B-B161-59DF3F50738A}">
      <dsp:nvSpPr>
        <dsp:cNvPr id="0" name=""/>
        <dsp:cNvSpPr/>
      </dsp:nvSpPr>
      <dsp:spPr>
        <a:xfrm>
          <a:off x="0" y="2242717"/>
          <a:ext cx="1831657" cy="1067190"/>
        </a:xfrm>
        <a:prstGeom prst="roundRect">
          <a:avLst/>
        </a:prstGeom>
        <a:blipFill rotWithShape="0">
          <a:blip xmlns:r="http://schemas.openxmlformats.org/officeDocument/2006/relationships" r:embed="rId1">
            <a:duotone>
              <a:schemeClr val="accent1">
                <a:hueOff val="0"/>
                <a:satOff val="0"/>
                <a:lumOff val="0"/>
                <a:alphaOff val="0"/>
                <a:shade val="88000"/>
                <a:lumMod val="88000"/>
              </a:schemeClr>
              <a:schemeClr val="accent1">
                <a:hueOff val="0"/>
                <a:satOff val="0"/>
                <a:lumOff val="0"/>
                <a:alphaOff val="0"/>
              </a:schemeClr>
            </a:duotone>
          </a:blip>
          <a:tile tx="0" ty="0" sx="100000" sy="100000" flip="none" algn="tl"/>
        </a:blip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2870" tIns="51435" rIns="102870" bIns="51435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2700" kern="1200" dirty="0" smtClean="0"/>
            <a:t>Gesamt</a:t>
          </a:r>
          <a:endParaRPr lang="de-DE" sz="2700" kern="1200" dirty="0"/>
        </a:p>
      </dsp:txBody>
      <dsp:txXfrm>
        <a:off x="52096" y="2294813"/>
        <a:ext cx="1727465" cy="96299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69BFA8B-FEC2-4802-BBCB-63B620A6B839}">
      <dsp:nvSpPr>
        <dsp:cNvPr id="0" name=""/>
        <dsp:cNvSpPr/>
      </dsp:nvSpPr>
      <dsp:spPr>
        <a:xfrm rot="5400000">
          <a:off x="3031841" y="-1092419"/>
          <a:ext cx="853752" cy="3255264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83820" tIns="41910" rIns="83820" bIns="41910" numCol="1" spcCol="1270" anchor="ctr" anchorCtr="0">
          <a:noAutofit/>
        </a:bodyPr>
        <a:lstStyle/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de-DE" sz="2200" kern="1200" dirty="0" smtClean="0"/>
            <a:t>60 Euro</a:t>
          </a:r>
          <a:endParaRPr lang="de-DE" sz="2200" kern="1200" dirty="0"/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de-DE" sz="2200" kern="1200" dirty="0" smtClean="0"/>
            <a:t>einmalig</a:t>
          </a:r>
          <a:endParaRPr lang="de-DE" sz="2200" kern="1200" dirty="0"/>
        </a:p>
      </dsp:txBody>
      <dsp:txXfrm rot="-5400000">
        <a:off x="1831086" y="150013"/>
        <a:ext cx="3213587" cy="770398"/>
      </dsp:txXfrm>
    </dsp:sp>
    <dsp:sp modelId="{E66F0E89-8E0B-4C7C-B3FF-387BEA592522}">
      <dsp:nvSpPr>
        <dsp:cNvPr id="0" name=""/>
        <dsp:cNvSpPr/>
      </dsp:nvSpPr>
      <dsp:spPr>
        <a:xfrm>
          <a:off x="0" y="1616"/>
          <a:ext cx="1831086" cy="1067190"/>
        </a:xfrm>
        <a:prstGeom prst="roundRect">
          <a:avLst/>
        </a:prstGeom>
        <a:blipFill rotWithShape="0">
          <a:blip xmlns:r="http://schemas.openxmlformats.org/officeDocument/2006/relationships" r:embed="rId1">
            <a:duotone>
              <a:schemeClr val="accent1">
                <a:hueOff val="0"/>
                <a:satOff val="0"/>
                <a:lumOff val="0"/>
                <a:alphaOff val="0"/>
                <a:shade val="88000"/>
                <a:lumMod val="88000"/>
              </a:schemeClr>
              <a:schemeClr val="accent1">
                <a:hueOff val="0"/>
                <a:satOff val="0"/>
                <a:lumOff val="0"/>
                <a:alphaOff val="0"/>
              </a:schemeClr>
            </a:duotone>
          </a:blip>
          <a:tile tx="0" ty="0" sx="100000" sy="100000" flip="none" algn="tl"/>
        </a:blip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2870" tIns="51435" rIns="102870" bIns="51435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2700" kern="1200" dirty="0" err="1" smtClean="0"/>
            <a:t>Skillscard</a:t>
          </a:r>
          <a:endParaRPr lang="de-DE" sz="2700" kern="1200" dirty="0"/>
        </a:p>
      </dsp:txBody>
      <dsp:txXfrm>
        <a:off x="52096" y="53712"/>
        <a:ext cx="1726894" cy="962998"/>
      </dsp:txXfrm>
    </dsp:sp>
    <dsp:sp modelId="{9B720E13-56A0-4023-8C42-07FC086310FE}">
      <dsp:nvSpPr>
        <dsp:cNvPr id="0" name=""/>
        <dsp:cNvSpPr/>
      </dsp:nvSpPr>
      <dsp:spPr>
        <a:xfrm rot="5400000">
          <a:off x="3031841" y="28130"/>
          <a:ext cx="853752" cy="3255264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83820" tIns="41910" rIns="83820" bIns="41910" numCol="1" spcCol="1270" anchor="ctr" anchorCtr="0">
          <a:noAutofit/>
        </a:bodyPr>
        <a:lstStyle/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de-DE" sz="2200" kern="1200" dirty="0" smtClean="0"/>
            <a:t>26,50 Euro</a:t>
          </a:r>
          <a:endParaRPr lang="de-DE" sz="2200" kern="1200" dirty="0"/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de-DE" sz="2200" kern="1200" dirty="0" smtClean="0"/>
            <a:t>Pro Modul</a:t>
          </a:r>
          <a:endParaRPr lang="de-DE" sz="2200" kern="1200" dirty="0"/>
        </a:p>
      </dsp:txBody>
      <dsp:txXfrm rot="-5400000">
        <a:off x="1831086" y="1270563"/>
        <a:ext cx="3213587" cy="770398"/>
      </dsp:txXfrm>
    </dsp:sp>
    <dsp:sp modelId="{92369682-08C6-480E-AED9-7885F08C0568}">
      <dsp:nvSpPr>
        <dsp:cNvPr id="0" name=""/>
        <dsp:cNvSpPr/>
      </dsp:nvSpPr>
      <dsp:spPr>
        <a:xfrm>
          <a:off x="0" y="1122167"/>
          <a:ext cx="1831086" cy="1067190"/>
        </a:xfrm>
        <a:prstGeom prst="roundRect">
          <a:avLst/>
        </a:prstGeom>
        <a:blipFill rotWithShape="0">
          <a:blip xmlns:r="http://schemas.openxmlformats.org/officeDocument/2006/relationships" r:embed="rId1">
            <a:duotone>
              <a:schemeClr val="accent1">
                <a:hueOff val="0"/>
                <a:satOff val="0"/>
                <a:lumOff val="0"/>
                <a:alphaOff val="0"/>
                <a:shade val="88000"/>
                <a:lumMod val="88000"/>
              </a:schemeClr>
              <a:schemeClr val="accent1">
                <a:hueOff val="0"/>
                <a:satOff val="0"/>
                <a:lumOff val="0"/>
                <a:alphaOff val="0"/>
              </a:schemeClr>
            </a:duotone>
          </a:blip>
          <a:tile tx="0" ty="0" sx="100000" sy="100000" flip="none" algn="tl"/>
        </a:blip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2870" tIns="51435" rIns="102870" bIns="51435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2700" kern="1200" dirty="0" smtClean="0"/>
            <a:t>Modul</a:t>
          </a:r>
          <a:endParaRPr lang="de-DE" sz="2700" kern="1200" dirty="0"/>
        </a:p>
      </dsp:txBody>
      <dsp:txXfrm>
        <a:off x="52096" y="1174263"/>
        <a:ext cx="1726894" cy="962998"/>
      </dsp:txXfrm>
    </dsp:sp>
    <dsp:sp modelId="{DB6B4205-CF8C-4D40-B957-1E1E3E7BEEAA}">
      <dsp:nvSpPr>
        <dsp:cNvPr id="0" name=""/>
        <dsp:cNvSpPr/>
      </dsp:nvSpPr>
      <dsp:spPr>
        <a:xfrm rot="5400000">
          <a:off x="3031841" y="1148680"/>
          <a:ext cx="853752" cy="3255264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83820" tIns="41910" rIns="83820" bIns="41910" numCol="1" spcCol="1270" anchor="ctr" anchorCtr="0">
          <a:noAutofit/>
        </a:bodyPr>
        <a:lstStyle/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de-DE" sz="2200" kern="1200" dirty="0" smtClean="0"/>
            <a:t>245,50 Euro</a:t>
          </a:r>
          <a:endParaRPr lang="de-DE" sz="2200" kern="1200" dirty="0"/>
        </a:p>
      </dsp:txBody>
      <dsp:txXfrm rot="-5400000">
        <a:off x="1831086" y="2391113"/>
        <a:ext cx="3213587" cy="770398"/>
      </dsp:txXfrm>
    </dsp:sp>
    <dsp:sp modelId="{145C0919-B297-4AE5-A4F1-9A9DC1F9AF63}">
      <dsp:nvSpPr>
        <dsp:cNvPr id="0" name=""/>
        <dsp:cNvSpPr/>
      </dsp:nvSpPr>
      <dsp:spPr>
        <a:xfrm>
          <a:off x="0" y="2242717"/>
          <a:ext cx="1831086" cy="1067190"/>
        </a:xfrm>
        <a:prstGeom prst="roundRect">
          <a:avLst/>
        </a:prstGeom>
        <a:blipFill rotWithShape="0">
          <a:blip xmlns:r="http://schemas.openxmlformats.org/officeDocument/2006/relationships" r:embed="rId1">
            <a:duotone>
              <a:schemeClr val="accent1">
                <a:hueOff val="0"/>
                <a:satOff val="0"/>
                <a:lumOff val="0"/>
                <a:alphaOff val="0"/>
                <a:shade val="88000"/>
                <a:lumMod val="88000"/>
              </a:schemeClr>
              <a:schemeClr val="accent1">
                <a:hueOff val="0"/>
                <a:satOff val="0"/>
                <a:lumOff val="0"/>
                <a:alphaOff val="0"/>
              </a:schemeClr>
            </a:duotone>
          </a:blip>
          <a:tile tx="0" ty="0" sx="100000" sy="100000" flip="none" algn="tl"/>
        </a:blip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2870" tIns="51435" rIns="102870" bIns="51435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2700" kern="1200" dirty="0" smtClean="0"/>
            <a:t>Gesamt</a:t>
          </a:r>
          <a:endParaRPr lang="de-DE" sz="2700" kern="1200" dirty="0"/>
        </a:p>
      </dsp:txBody>
      <dsp:txXfrm>
        <a:off x="52096" y="2294813"/>
        <a:ext cx="1726894" cy="96299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 useBgFill="1">
        <p:nvSpPr>
          <p:cNvPr id="12" name="Freeform 11"/>
          <p:cNvSpPr/>
          <p:nvPr/>
        </p:nvSpPr>
        <p:spPr>
          <a:xfrm>
            <a:off x="-15875" y="0"/>
            <a:ext cx="11683810" cy="6588125"/>
          </a:xfrm>
          <a:custGeom>
            <a:avLst/>
            <a:gdLst/>
            <a:ahLst/>
            <a:cxnLst/>
            <a:rect l="l" t="t" r="r" b="b"/>
            <a:pathLst>
              <a:path w="11683810" h="6588125">
                <a:moveTo>
                  <a:pt x="0" y="0"/>
                </a:moveTo>
                <a:lnTo>
                  <a:pt x="11318691" y="0"/>
                </a:lnTo>
                <a:lnTo>
                  <a:pt x="11683810" y="5976938"/>
                </a:lnTo>
                <a:lnTo>
                  <a:pt x="15875" y="6588125"/>
                </a:lnTo>
                <a:cubicBezTo>
                  <a:pt x="10583" y="4386792"/>
                  <a:pt x="5292" y="2185458"/>
                  <a:pt x="0" y="0"/>
                </a:cubicBezTo>
                <a:close/>
              </a:path>
            </a:pathLst>
          </a:custGeom>
          <a:ln>
            <a:noFill/>
          </a:ln>
          <a:effectLst>
            <a:outerShdw blurRad="101600" dist="152400" dir="4380000" algn="tl" rotWithShape="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4" name="Freeform 13"/>
          <p:cNvSpPr/>
          <p:nvPr/>
        </p:nvSpPr>
        <p:spPr>
          <a:xfrm>
            <a:off x="0" y="4282257"/>
            <a:ext cx="11329257" cy="2028845"/>
          </a:xfrm>
          <a:custGeom>
            <a:avLst/>
            <a:gdLst/>
            <a:ahLst/>
            <a:cxnLst/>
            <a:rect l="l" t="t" r="r" b="b"/>
            <a:pathLst>
              <a:path w="11329257" h="2028845">
                <a:moveTo>
                  <a:pt x="0" y="588520"/>
                </a:moveTo>
                <a:lnTo>
                  <a:pt x="11244075" y="0"/>
                </a:lnTo>
                <a:lnTo>
                  <a:pt x="11329257" y="1424838"/>
                </a:lnTo>
                <a:lnTo>
                  <a:pt x="0" y="2028845"/>
                </a:lnTo>
                <a:lnTo>
                  <a:pt x="0" y="58852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6" name="Freeform 25"/>
          <p:cNvSpPr/>
          <p:nvPr/>
        </p:nvSpPr>
        <p:spPr>
          <a:xfrm>
            <a:off x="0" y="0"/>
            <a:ext cx="8719579" cy="456877"/>
          </a:xfrm>
          <a:custGeom>
            <a:avLst/>
            <a:gdLst/>
            <a:ahLst/>
            <a:cxnLst/>
            <a:rect l="l" t="t" r="r" b="b"/>
            <a:pathLst>
              <a:path w="8719579" h="456877">
                <a:moveTo>
                  <a:pt x="0" y="0"/>
                </a:moveTo>
                <a:lnTo>
                  <a:pt x="8719579" y="0"/>
                </a:lnTo>
                <a:lnTo>
                  <a:pt x="0" y="456877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5" name="Freeform 14"/>
          <p:cNvSpPr/>
          <p:nvPr/>
        </p:nvSpPr>
        <p:spPr>
          <a:xfrm rot="21420000">
            <a:off x="-161800" y="293317"/>
            <a:ext cx="11367116" cy="5751804"/>
          </a:xfrm>
          <a:custGeom>
            <a:avLst/>
            <a:gdLst/>
            <a:ahLst/>
            <a:cxnLst/>
            <a:rect l="l" t="t" r="r" b="b"/>
            <a:pathLst>
              <a:path w="11367116" h="5751804">
                <a:moveTo>
                  <a:pt x="11346705" y="0"/>
                </a:moveTo>
                <a:cubicBezTo>
                  <a:pt x="11353509" y="1915114"/>
                  <a:pt x="11360312" y="3830229"/>
                  <a:pt x="11367116" y="5745343"/>
                </a:cubicBezTo>
                <a:lnTo>
                  <a:pt x="0" y="5751804"/>
                </a:lnTo>
              </a:path>
            </a:pathLst>
          </a:custGeom>
          <a:ln w="82550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21420000">
            <a:off x="891201" y="662656"/>
            <a:ext cx="9755187" cy="2766528"/>
          </a:xfrm>
        </p:spPr>
        <p:txBody>
          <a:bodyPr anchor="b">
            <a:normAutofit/>
          </a:bodyPr>
          <a:lstStyle>
            <a:lvl1pPr algn="r">
              <a:defRPr sz="8000"/>
            </a:lvl1pPr>
          </a:lstStyle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21420000">
            <a:off x="983062" y="3505209"/>
            <a:ext cx="9755187" cy="550333"/>
          </a:xfrm>
        </p:spPr>
        <p:txBody>
          <a:bodyPr anchor="t">
            <a:noAutofit/>
          </a:bodyPr>
          <a:lstStyle>
            <a:lvl1pPr marL="0" indent="0" algn="r">
              <a:buNone/>
              <a:defRPr sz="28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 smtClean="0"/>
              <a:t>Formatvorlage des Untertitelmasters durch Klicken bearbeiten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21420000">
            <a:off x="4948541" y="4578463"/>
            <a:ext cx="6143653" cy="1163112"/>
          </a:xfrm>
        </p:spPr>
        <p:txBody>
          <a:bodyPr/>
          <a:lstStyle>
            <a:lvl1pPr algn="ctr">
              <a:defRPr sz="54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F7AFFB9B-9FB8-469E-96F9-4D32314110B6}" type="datetimeFigureOut">
              <a:rPr lang="en-US" dirty="0"/>
              <a:t>12/16/2018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21420000">
            <a:off x="-5560" y="4883024"/>
            <a:ext cx="4047239" cy="1195538"/>
          </a:xfrm>
        </p:spPr>
        <p:txBody>
          <a:bodyPr vert="horz" lIns="91440" tIns="45720" rIns="91440" bIns="45720" rtlCol="0" anchor="ctr"/>
          <a:lstStyle>
            <a:lvl1pPr algn="r">
              <a:defRPr lang="en-US" sz="5400" dirty="0"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21420000">
            <a:off x="9851758" y="3832648"/>
            <a:ext cx="907186" cy="498470"/>
          </a:xfrm>
        </p:spPr>
        <p:txBody>
          <a:bodyPr/>
          <a:lstStyle>
            <a:lvl1pPr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‹Nr.›</a:t>
            </a:fld>
            <a:endParaRPr lang="en-US" dirty="0"/>
          </a:p>
        </p:txBody>
      </p:sp>
      <p:sp>
        <p:nvSpPr>
          <p:cNvPr id="25" name="5-Point Star 24"/>
          <p:cNvSpPr/>
          <p:nvPr/>
        </p:nvSpPr>
        <p:spPr>
          <a:xfrm rot="21420000">
            <a:off x="4221385" y="5111356"/>
            <a:ext cx="515386" cy="515386"/>
          </a:xfrm>
          <a:prstGeom prst="star5">
            <a:avLst>
              <a:gd name="adj" fmla="val 26693"/>
              <a:gd name="hf" fmla="val 105146"/>
              <a:gd name="vf" fmla="val 110557"/>
            </a:avLst>
          </a:prstGeom>
          <a:solidFill>
            <a:schemeClr val="tx1">
              <a:alpha val="4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abild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106333"/>
            <a:ext cx="10394708" cy="58884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5801" y="685799"/>
            <a:ext cx="10392513" cy="319490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e-DE" smtClean="0"/>
              <a:t>Bild durch Klicken auf Symbol hinzufügen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80" y="4702923"/>
            <a:ext cx="10394728" cy="682472"/>
          </a:xfrm>
        </p:spPr>
        <p:txBody>
          <a:bodyPr anchor="t"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1D2AC3-6A0B-4169-B1EA-E3AE8B351BDD}" type="datetimeFigureOut">
              <a:rPr lang="en-US" dirty="0"/>
              <a:t>12/16/2018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 und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902" cy="3194903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79" y="4106333"/>
            <a:ext cx="10394729" cy="127360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4B9363-8B87-41B7-9F8E-64519CBB8F34}" type="datetimeFigureOut">
              <a:rPr lang="en-US" dirty="0"/>
              <a:t>12/16/2018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Zitat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1732" y="685800"/>
            <a:ext cx="9525020" cy="2916704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550264" y="3610032"/>
            <a:ext cx="8667956" cy="377768"/>
          </a:xfrm>
        </p:spPr>
        <p:txBody>
          <a:bodyPr anchor="t">
            <a:normAutofit/>
          </a:bodyPr>
          <a:lstStyle>
            <a:lvl1pPr marL="0" indent="0" algn="r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4106334"/>
            <a:ext cx="10396882" cy="1268252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EF5746-5284-4951-9F37-7AE924EDBCB7}" type="datetimeFigureOut">
              <a:rPr lang="en-US" dirty="0"/>
              <a:t>12/16/2018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685801" y="89262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473083" y="292282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nskar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723854"/>
            <a:ext cx="10394707" cy="2511835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4247468"/>
            <a:ext cx="10394707" cy="114064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398B29-7265-4A65-A2A4-6703C057B7C1}" type="datetimeFigureOut">
              <a:rPr lang="en-US" dirty="0"/>
              <a:t>12/16/2018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p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85802" y="685800"/>
            <a:ext cx="10394706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802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462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234621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70380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770380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BA082-94DF-4C4B-A041-6624924AB0A8}" type="datetimeFigureOut">
              <a:rPr lang="en-US" dirty="0"/>
              <a:t>12/16/2018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Bildsp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9184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5780" y="2063395"/>
            <a:ext cx="3310128" cy="1536725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de-DE" smtClean="0"/>
              <a:t>Bild durch Klicken auf Symbol hinzufügen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91840" y="4389287"/>
            <a:ext cx="3310128" cy="98529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741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235999" y="2063395"/>
            <a:ext cx="3310128" cy="1535237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de-DE" smtClean="0"/>
              <a:t>Bild durch Klicken auf Symbol hinzufügen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235999" y="4389286"/>
            <a:ext cx="3310128" cy="98530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68944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768819" y="2063394"/>
            <a:ext cx="3310128" cy="1537196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de-DE" smtClean="0"/>
              <a:t>Bild durch Klicken auf Symbol hinzufügen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768819" y="4389284"/>
            <a:ext cx="3310128" cy="985302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7686C4-3AB5-4E0C-86CA-FB108C350AA9}" type="datetimeFigureOut">
              <a:rPr lang="en-US" dirty="0"/>
              <a:t>12/16/2018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2063396"/>
            <a:ext cx="10394707" cy="3311190"/>
          </a:xfrm>
        </p:spPr>
        <p:txBody>
          <a:bodyPr vert="eaVert" anchor="t"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FF1211-4E0C-4AB3-B04F-585959BDAFE8}" type="datetimeFigureOut">
              <a:rPr lang="en-US" dirty="0"/>
              <a:t>12/16/2018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15862" y="685800"/>
            <a:ext cx="2264646" cy="4688785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685800"/>
            <a:ext cx="7904431" cy="4688785"/>
          </a:xfrm>
        </p:spPr>
        <p:txBody>
          <a:bodyPr vert="eaVert" anchor="t"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BDECAF-D3BE-4069-9C78-642ECCD01477}" type="datetimeFigureOut">
              <a:rPr lang="en-US" dirty="0"/>
              <a:t>12/16/2018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10394707" cy="3311189"/>
          </a:xfrm>
        </p:spPr>
        <p:txBody>
          <a:bodyPr/>
          <a:lstStyle/>
          <a:p>
            <a:pPr lvl="0"/>
            <a:r>
              <a:rPr lang="de-DE" dirty="0" smtClean="0"/>
              <a:t>Formatvorlagen des Textmasters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FBDC27-E420-4878-9EE6-7B9656D6442A}" type="datetimeFigureOut">
              <a:rPr lang="en-US" dirty="0"/>
              <a:t>12/16/2018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3193487"/>
          </a:xfrm>
        </p:spPr>
        <p:txBody>
          <a:bodyPr anchor="b">
            <a:normAutofit/>
          </a:bodyPr>
          <a:lstStyle>
            <a:lvl1pPr algn="l">
              <a:defRPr sz="5400"/>
            </a:lvl1pPr>
          </a:lstStyle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3742267"/>
            <a:ext cx="10394707" cy="1639614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7F47CF-67C9-420C-80A5-E2069FF0C2DF}" type="datetimeFigureOut">
              <a:rPr lang="en-US" dirty="0"/>
              <a:t>12/16/2018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8140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5088714" cy="3311189"/>
          </a:xfrm>
        </p:spPr>
        <p:txBody>
          <a:bodyPr anchor="t"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5993971" y="2063396"/>
            <a:ext cx="5086538" cy="3311189"/>
          </a:xfrm>
        </p:spPr>
        <p:txBody>
          <a:bodyPr anchor="t"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22DC73-F065-42F5-A9F2-D90B2E42A0B3}" type="datetimeFigureOut">
              <a:rPr lang="en-US" dirty="0"/>
              <a:t>12/16/2018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1158140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8356" y="2063396"/>
            <a:ext cx="4856158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685802" y="2861733"/>
            <a:ext cx="5088712" cy="2512852"/>
          </a:xfrm>
        </p:spPr>
        <p:txBody>
          <a:bodyPr anchor="t"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8191" y="2063396"/>
            <a:ext cx="4864491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5993969" y="2861733"/>
            <a:ext cx="5088713" cy="2512852"/>
          </a:xfrm>
        </p:spPr>
        <p:txBody>
          <a:bodyPr anchor="t"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BEA702-9B29-41CC-9BCC-3DF8A0D379FE}" type="datetimeFigureOut">
              <a:rPr lang="en-US" dirty="0"/>
              <a:t>12/16/2018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7649AC-CB8F-4FF1-9A34-5861C74DD0A7}" type="datetimeFigureOut">
              <a:rPr lang="en-US" dirty="0"/>
              <a:t>12/16/2018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C5CECA-2D3A-4680-9B49-752200DE467C}" type="datetimeFigureOut">
              <a:rPr lang="en-US" dirty="0"/>
              <a:t>12/16/2018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3643" y="685800"/>
            <a:ext cx="4126860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46132" y="685800"/>
            <a:ext cx="6034375" cy="4688785"/>
          </a:xfrm>
        </p:spPr>
        <p:txBody>
          <a:bodyPr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3642" y="2709052"/>
            <a:ext cx="4126861" cy="2665533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C3BFE2-83B7-4B0A-B9D3-AB28331082B3}" type="datetimeFigureOut">
              <a:rPr lang="en-US" dirty="0"/>
              <a:t>12/16/2018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6345302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82362" y="0"/>
            <a:ext cx="3598146" cy="507153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e-DE" smtClean="0"/>
              <a:t>Bild durch Klicken auf Symbol hinzufügen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2709052"/>
            <a:ext cx="6345301" cy="2362481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EF78E3-FDA3-4D28-AAA2-0B81F349A39D}" type="datetimeFigureOut">
              <a:rPr lang="en-US" dirty="0"/>
              <a:t>12/16/2018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jp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-25397" y="0"/>
            <a:ext cx="12005350" cy="6644081"/>
            <a:chOff x="-25397" y="0"/>
            <a:chExt cx="12005350" cy="6644081"/>
          </a:xfrm>
        </p:grpSpPr>
        <p:sp useBgFill="1">
          <p:nvSpPr>
            <p:cNvPr id="11" name="Rectangle 10"/>
            <p:cNvSpPr/>
            <p:nvPr/>
          </p:nvSpPr>
          <p:spPr>
            <a:xfrm>
              <a:off x="1" y="0"/>
              <a:ext cx="11979952" cy="6644081"/>
            </a:xfrm>
            <a:prstGeom prst="rect">
              <a:avLst/>
            </a:prstGeom>
            <a:ln>
              <a:noFill/>
            </a:ln>
            <a:effectLst>
              <a:outerShdw blurRad="98425" dist="76200" dir="4380000" algn="tl" rotWithShape="0">
                <a:srgbClr val="000000">
                  <a:alpha val="68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-25397" y="0"/>
              <a:ext cx="11773291" cy="6419514"/>
            </a:xfrm>
            <a:custGeom>
              <a:avLst/>
              <a:gdLst/>
              <a:ahLst/>
              <a:cxnLst/>
              <a:rect l="l" t="t" r="r" b="b"/>
              <a:pathLst>
                <a:path w="11773291" h="6419514">
                  <a:moveTo>
                    <a:pt x="11750059" y="0"/>
                  </a:moveTo>
                  <a:lnTo>
                    <a:pt x="11773291" y="6419514"/>
                  </a:lnTo>
                  <a:lnTo>
                    <a:pt x="0" y="6411047"/>
                  </a:lnTo>
                </a:path>
              </a:pathLst>
            </a:custGeom>
            <a:ln w="82550">
              <a:solidFill>
                <a:schemeClr val="tx1">
                  <a:lumMod val="50000"/>
                  <a:lumOff val="50000"/>
                </a:schemeClr>
              </a:solidFill>
              <a:miter lim="800000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sp>
        <p:sp>
          <p:nvSpPr>
            <p:cNvPr id="13" name="Rectangle 12"/>
            <p:cNvSpPr/>
            <p:nvPr/>
          </p:nvSpPr>
          <p:spPr>
            <a:xfrm>
              <a:off x="1" y="5600215"/>
              <a:ext cx="11706512" cy="780581"/>
            </a:xfrm>
            <a:prstGeom prst="rect">
              <a:avLst/>
            </a:prstGeom>
            <a:gradFill flip="none" rotWithShape="1">
              <a:gsLst>
                <a:gs pos="34000">
                  <a:schemeClr val="accent1"/>
                </a:gs>
                <a:gs pos="100000">
                  <a:schemeClr val="accent1">
                    <a:lumMod val="5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063396"/>
            <a:ext cx="10396883" cy="33111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98083" y="5757334"/>
            <a:ext cx="3784600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C35BB1C6-BF8F-4481-8AB2-603A1C8A906A}" type="datetimeFigureOut">
              <a:rPr lang="en-US" dirty="0"/>
              <a:t>12/16/2018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1" y="5757334"/>
            <a:ext cx="5499719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287121" y="5757334"/>
            <a:ext cx="907186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solidFill>
            <a:schemeClr val="accent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Arial Black" panose="020B0A04020102020204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Arial Black" panose="020B0A0402010202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Arial Black" panose="020B0A040201020202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Arial Black" panose="020B0A040201020202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Arial Black" panose="020B0A04020102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.xml"/><Relationship Id="rId3" Type="http://schemas.openxmlformats.org/officeDocument/2006/relationships/diagramLayout" Target="../diagrams/layout1.xml"/><Relationship Id="rId7" Type="http://schemas.openxmlformats.org/officeDocument/2006/relationships/diagramData" Target="../diagrams/data2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1.xml"/><Relationship Id="rId11" Type="http://schemas.microsoft.com/office/2007/relationships/diagramDrawing" Target="../diagrams/drawing2.xml"/><Relationship Id="rId5" Type="http://schemas.openxmlformats.org/officeDocument/2006/relationships/diagramColors" Target="../diagrams/colors1.xml"/><Relationship Id="rId10" Type="http://schemas.openxmlformats.org/officeDocument/2006/relationships/diagramColors" Target="../diagrams/colors2.xml"/><Relationship Id="rId4" Type="http://schemas.openxmlformats.org/officeDocument/2006/relationships/diagramQuickStyle" Target="../diagrams/quickStyle1.xml"/><Relationship Id="rId9" Type="http://schemas.openxmlformats.org/officeDocument/2006/relationships/diagramQuickStyle" Target="../diagrams/quickStyle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de-AT" dirty="0" smtClean="0"/>
              <a:t>ECDL</a:t>
            </a:r>
            <a:br>
              <a:rPr lang="de-AT" dirty="0" smtClean="0"/>
            </a:br>
            <a:endParaRPr lang="de-AT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de-AT" dirty="0"/>
              <a:t>Europäischer Computerführerschein</a:t>
            </a:r>
          </a:p>
        </p:txBody>
      </p:sp>
    </p:spTree>
    <p:extLst>
      <p:ext uri="{BB962C8B-B14F-4D97-AF65-F5344CB8AC3E}">
        <p14:creationId xmlns:p14="http://schemas.microsoft.com/office/powerpoint/2010/main" val="28572561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 smtClean="0"/>
              <a:t>Module</a:t>
            </a:r>
            <a:endParaRPr lang="de-AT" dirty="0"/>
          </a:p>
        </p:txBody>
      </p:sp>
      <p:grpSp>
        <p:nvGrpSpPr>
          <p:cNvPr id="8" name="Gruppieren 7"/>
          <p:cNvGrpSpPr/>
          <p:nvPr/>
        </p:nvGrpSpPr>
        <p:grpSpPr>
          <a:xfrm>
            <a:off x="3202636" y="0"/>
            <a:ext cx="3270168" cy="5580993"/>
            <a:chOff x="3768694" y="0"/>
            <a:chExt cx="3270168" cy="5580993"/>
          </a:xfrm>
        </p:grpSpPr>
        <p:pic>
          <p:nvPicPr>
            <p:cNvPr id="4" name="Grafik 3"/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68694" y="0"/>
              <a:ext cx="3270168" cy="5580993"/>
            </a:xfrm>
            <a:prstGeom prst="rect">
              <a:avLst/>
            </a:prstGeom>
          </p:spPr>
        </p:pic>
        <p:pic>
          <p:nvPicPr>
            <p:cNvPr id="5" name="Grafik 4"/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31429" y="3468151"/>
              <a:ext cx="1345841" cy="683435"/>
            </a:xfrm>
            <a:prstGeom prst="rect">
              <a:avLst/>
            </a:prstGeom>
          </p:spPr>
        </p:pic>
      </p:grpSp>
      <p:sp>
        <p:nvSpPr>
          <p:cNvPr id="6" name="Textfeld 5"/>
          <p:cNvSpPr txBox="1"/>
          <p:nvPr/>
        </p:nvSpPr>
        <p:spPr>
          <a:xfrm>
            <a:off x="6607628" y="790495"/>
            <a:ext cx="4901199" cy="32778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de-AT" dirty="0" smtClean="0">
                <a:latin typeface="Arial Black" panose="020B0A04020102020204" pitchFamily="34" charset="0"/>
              </a:rPr>
              <a:t>Vorbereitung während des Unterrichts oder an einigen Nachmittagseinheiten</a:t>
            </a:r>
          </a:p>
          <a:p>
            <a:pPr marL="457200" indent="-457200">
              <a:lnSpc>
                <a:spcPct val="200000"/>
              </a:lnSpc>
              <a:buFont typeface="Wingdings" panose="05000000000000000000" pitchFamily="2" charset="2"/>
              <a:buChar char="Ø"/>
            </a:pPr>
            <a:r>
              <a:rPr lang="de-AT" dirty="0">
                <a:latin typeface="Arial Black" panose="020B0A04020102020204" pitchFamily="34" charset="0"/>
              </a:rPr>
              <a:t>Kann jederzeit begonnen werden</a:t>
            </a:r>
          </a:p>
          <a:p>
            <a:pPr marL="457200" indent="-457200">
              <a:lnSpc>
                <a:spcPct val="200000"/>
              </a:lnSpc>
              <a:buFont typeface="Wingdings" panose="05000000000000000000" pitchFamily="2" charset="2"/>
              <a:buChar char="Ø"/>
            </a:pPr>
            <a:r>
              <a:rPr lang="de-AT" dirty="0">
                <a:latin typeface="Arial Black" panose="020B0A04020102020204" pitchFamily="34" charset="0"/>
              </a:rPr>
              <a:t>Kein Zeitlimit</a:t>
            </a: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de-AT" dirty="0">
                <a:latin typeface="Arial Black" panose="020B0A04020102020204" pitchFamily="34" charset="0"/>
              </a:rPr>
              <a:t>Kann auch bei Schulwechsel </a:t>
            </a:r>
            <a:r>
              <a:rPr lang="de-AT" dirty="0" smtClean="0">
                <a:latin typeface="Arial Black" panose="020B0A04020102020204" pitchFamily="34" charset="0"/>
              </a:rPr>
              <a:t>fortgesetzt werden</a:t>
            </a:r>
            <a:endParaRPr lang="de-AT" dirty="0"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262126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 smtClean="0"/>
              <a:t>Vorteile</a:t>
            </a:r>
            <a:endParaRPr lang="de-AT" dirty="0"/>
          </a:p>
        </p:txBody>
      </p:sp>
      <p:sp>
        <p:nvSpPr>
          <p:cNvPr id="3" name="Textfeld 2"/>
          <p:cNvSpPr txBox="1"/>
          <p:nvPr/>
        </p:nvSpPr>
        <p:spPr>
          <a:xfrm rot="21064083">
            <a:off x="1086523" y="2526407"/>
            <a:ext cx="2130014" cy="52322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de-AT" sz="2800" dirty="0" smtClean="0"/>
              <a:t>Beruf</a:t>
            </a:r>
            <a:endParaRPr lang="de-AT" sz="2800" dirty="0"/>
          </a:p>
        </p:txBody>
      </p:sp>
      <p:sp>
        <p:nvSpPr>
          <p:cNvPr id="4" name="Textfeld 3"/>
          <p:cNvSpPr txBox="1"/>
          <p:nvPr/>
        </p:nvSpPr>
        <p:spPr>
          <a:xfrm rot="873961">
            <a:off x="4494571" y="2102614"/>
            <a:ext cx="2130014" cy="52322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de-AT" sz="2800" dirty="0" smtClean="0"/>
              <a:t>Studium</a:t>
            </a:r>
            <a:endParaRPr lang="de-AT" sz="2800" dirty="0"/>
          </a:p>
        </p:txBody>
      </p:sp>
      <p:sp>
        <p:nvSpPr>
          <p:cNvPr id="5" name="Textfeld 4"/>
          <p:cNvSpPr txBox="1"/>
          <p:nvPr/>
        </p:nvSpPr>
        <p:spPr>
          <a:xfrm rot="21062908">
            <a:off x="7546499" y="2820237"/>
            <a:ext cx="2464149" cy="95410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de-AT" sz="2800" dirty="0" smtClean="0"/>
              <a:t>Internationaler Standard</a:t>
            </a:r>
            <a:endParaRPr lang="de-AT" sz="2800" dirty="0"/>
          </a:p>
        </p:txBody>
      </p:sp>
      <p:sp>
        <p:nvSpPr>
          <p:cNvPr id="6" name="Textfeld 5"/>
          <p:cNvSpPr txBox="1"/>
          <p:nvPr/>
        </p:nvSpPr>
        <p:spPr>
          <a:xfrm>
            <a:off x="3360870" y="3702363"/>
            <a:ext cx="2464149" cy="954107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de-AT" sz="2800" dirty="0" smtClean="0"/>
              <a:t>Digitale Grundbildung</a:t>
            </a:r>
            <a:endParaRPr lang="de-AT" sz="2800" dirty="0"/>
          </a:p>
        </p:txBody>
      </p:sp>
    </p:spTree>
    <p:extLst>
      <p:ext uri="{BB962C8B-B14F-4D97-AF65-F5344CB8AC3E}">
        <p14:creationId xmlns:p14="http://schemas.microsoft.com/office/powerpoint/2010/main" val="17872642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 smtClean="0"/>
              <a:t>Kosten</a:t>
            </a:r>
            <a:endParaRPr lang="de-AT" dirty="0"/>
          </a:p>
        </p:txBody>
      </p:sp>
      <p:graphicFrame>
        <p:nvGraphicFramePr>
          <p:cNvPr id="6" name="Inhaltsplatzhalter 5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755632066"/>
              </p:ext>
            </p:extLst>
          </p:nvPr>
        </p:nvGraphicFramePr>
        <p:xfrm>
          <a:off x="685800" y="2063750"/>
          <a:ext cx="5087938" cy="33115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7" name="Inhaltsplatzhalter 6"/>
          <p:cNvGraphicFramePr>
            <a:graphicFrameLocks noGrp="1"/>
          </p:cNvGraphicFramePr>
          <p:nvPr>
            <p:ph sz="quarter" idx="14"/>
            <p:extLst>
              <p:ext uri="{D42A27DB-BD31-4B8C-83A1-F6EECF244321}">
                <p14:modId xmlns:p14="http://schemas.microsoft.com/office/powerpoint/2010/main" val="517029686"/>
              </p:ext>
            </p:extLst>
          </p:nvPr>
        </p:nvGraphicFramePr>
        <p:xfrm>
          <a:off x="5994400" y="2063750"/>
          <a:ext cx="5086350" cy="33115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8" name="Textfeld 7"/>
          <p:cNvSpPr txBox="1"/>
          <p:nvPr/>
        </p:nvSpPr>
        <p:spPr>
          <a:xfrm>
            <a:off x="2768746" y="1659274"/>
            <a:ext cx="9220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AT" dirty="0" smtClean="0"/>
              <a:t>Schüler</a:t>
            </a:r>
            <a:endParaRPr lang="de-AT" dirty="0"/>
          </a:p>
        </p:txBody>
      </p:sp>
      <p:sp>
        <p:nvSpPr>
          <p:cNvPr id="9" name="Textfeld 8"/>
          <p:cNvSpPr txBox="1"/>
          <p:nvPr/>
        </p:nvSpPr>
        <p:spPr>
          <a:xfrm>
            <a:off x="7826002" y="1566941"/>
            <a:ext cx="14231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AT" dirty="0" smtClean="0"/>
              <a:t>Erwachsener</a:t>
            </a:r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42386268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CFDB40D0-D74E-40F7-9619-651BCB6E249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95109047-9C6E-441A-81F9-62359F35C74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E66F0E89-8E0B-4C7C-B3FF-387BEA59252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369BFA8B-FEC2-4802-BBCB-63B620A6B83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8CACBC59-63FD-458E-99DC-F7FE629399C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A7A1E4B9-1956-41F9-860F-D89261D3077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92369682-08C6-480E-AED9-7885F08C056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9B720E13-56A0-4023-8C42-07FC086310F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3A562C90-6E05-4E3B-B161-59DF3F50738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0857F161-A1F7-4ED0-9A34-AA3597FC967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145C0919-B297-4AE5-A4F1-9A9DC1F9AF6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DB6B4205-CF8C-4D40-B957-1E1E3E7BEEA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 uiExpand="1">
        <p:bldSub>
          <a:bldDgm bld="one"/>
        </p:bldSub>
      </p:bldGraphic>
      <p:bldGraphic spid="7" grpId="0" uiExpand="1">
        <p:bldSub>
          <a:bldDgm bld="one"/>
        </p:bldSub>
      </p:bldGraphic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Wichtiges Ereignis">
  <a:themeElements>
    <a:clrScheme name="Main Event">
      <a:dk1>
        <a:sysClr val="windowText" lastClr="000000"/>
      </a:dk1>
      <a:lt1>
        <a:sysClr val="window" lastClr="FFFFFF"/>
      </a:lt1>
      <a:dk2>
        <a:srgbClr val="424242"/>
      </a:dk2>
      <a:lt2>
        <a:srgbClr val="C8C8C8"/>
      </a:lt2>
      <a:accent1>
        <a:srgbClr val="B80E0F"/>
      </a:accent1>
      <a:accent2>
        <a:srgbClr val="A6987D"/>
      </a:accent2>
      <a:accent3>
        <a:srgbClr val="7F9A71"/>
      </a:accent3>
      <a:accent4>
        <a:srgbClr val="64969F"/>
      </a:accent4>
      <a:accent5>
        <a:srgbClr val="9B75B2"/>
      </a:accent5>
      <a:accent6>
        <a:srgbClr val="80737A"/>
      </a:accent6>
      <a:hlink>
        <a:srgbClr val="F21213"/>
      </a:hlink>
      <a:folHlink>
        <a:srgbClr val="B6A394"/>
      </a:folHlink>
    </a:clrScheme>
    <a:fontScheme name="Main Event">
      <a:maj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ain Even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blipFill>
          <a:blip xmlns:r="http://schemas.openxmlformats.org/officeDocument/2006/relationships" r:embed="rId1">
            <a:duotone>
              <a:schemeClr val="phClr">
                <a:shade val="88000"/>
                <a:lumMod val="88000"/>
              </a:schemeClr>
              <a:schemeClr val="phClr"/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25400" dist="127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0"/>
        </a:gradFill>
        <a:blipFill>
          <a:blip xmlns:r="http://schemas.openxmlformats.org/officeDocument/2006/relationships" r:embed="rId2">
            <a:duotone>
              <a:schemeClr val="phClr">
                <a:shade val="48000"/>
                <a:satMod val="110000"/>
                <a:lumMod val="40000"/>
              </a:schemeClr>
              <a:schemeClr val="phClr">
                <a:tint val="90000"/>
                <a:lumMod val="10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ain Event" id="{AC372BB4-D83D-411E-B849-B641926BA760}" vid="{F1EFBDE3-1A95-4E3D-81AD-1F53D65BEA0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TM04033927[[fn=Wichtiges Ereignis]]</Template>
  <TotalTime>0</TotalTime>
  <Words>58</Words>
  <Application>Microsoft Office PowerPoint</Application>
  <PresentationFormat>Breitbild</PresentationFormat>
  <Paragraphs>31</Paragraphs>
  <Slides>4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4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4</vt:i4>
      </vt:variant>
    </vt:vector>
  </HeadingPairs>
  <TitlesOfParts>
    <vt:vector size="9" baseType="lpstr">
      <vt:lpstr>Arial</vt:lpstr>
      <vt:lpstr>Arial Black</vt:lpstr>
      <vt:lpstr>Impact</vt:lpstr>
      <vt:lpstr>Wingdings</vt:lpstr>
      <vt:lpstr>Wichtiges Ereignis</vt:lpstr>
      <vt:lpstr>ECDL </vt:lpstr>
      <vt:lpstr>Module</vt:lpstr>
      <vt:lpstr>Vorteile</vt:lpstr>
      <vt:lpstr>Kosten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ECDL </dc:title>
  <dc:creator>harald</dc:creator>
  <cp:lastModifiedBy>harald</cp:lastModifiedBy>
  <cp:revision>3</cp:revision>
  <dcterms:created xsi:type="dcterms:W3CDTF">2018-10-08T18:31:01Z</dcterms:created>
  <dcterms:modified xsi:type="dcterms:W3CDTF">2018-12-16T21:25:22Z</dcterms:modified>
</cp:coreProperties>
</file>